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658" r:id="rId1"/>
  </p:sldMasterIdLst>
  <p:notesMasterIdLst>
    <p:notesMasterId r:id="rId218"/>
  </p:notesMasterIdLst>
  <p:handoutMasterIdLst>
    <p:handoutMasterId r:id="rId219"/>
  </p:handoutMasterIdLst>
  <p:sldIdLst>
    <p:sldId id="651" r:id="rId2"/>
    <p:sldId id="515" r:id="rId3"/>
    <p:sldId id="516" r:id="rId4"/>
    <p:sldId id="541" r:id="rId5"/>
    <p:sldId id="544" r:id="rId6"/>
    <p:sldId id="545" r:id="rId7"/>
    <p:sldId id="543" r:id="rId8"/>
    <p:sldId id="542" r:id="rId9"/>
    <p:sldId id="525" r:id="rId10"/>
    <p:sldId id="517" r:id="rId11"/>
    <p:sldId id="522" r:id="rId12"/>
    <p:sldId id="523" r:id="rId13"/>
    <p:sldId id="623" r:id="rId14"/>
    <p:sldId id="622" r:id="rId15"/>
    <p:sldId id="624" r:id="rId16"/>
    <p:sldId id="524" r:id="rId17"/>
    <p:sldId id="625" r:id="rId18"/>
    <p:sldId id="518" r:id="rId19"/>
    <p:sldId id="685" r:id="rId20"/>
    <p:sldId id="519" r:id="rId21"/>
    <p:sldId id="520" r:id="rId22"/>
    <p:sldId id="521" r:id="rId23"/>
    <p:sldId id="526" r:id="rId24"/>
    <p:sldId id="601" r:id="rId25"/>
    <p:sldId id="527" r:id="rId26"/>
    <p:sldId id="549" r:id="rId27"/>
    <p:sldId id="546" r:id="rId28"/>
    <p:sldId id="528" r:id="rId29"/>
    <p:sldId id="547" r:id="rId30"/>
    <p:sldId id="548" r:id="rId31"/>
    <p:sldId id="538" r:id="rId32"/>
    <p:sldId id="529" r:id="rId33"/>
    <p:sldId id="533" r:id="rId34"/>
    <p:sldId id="539" r:id="rId35"/>
    <p:sldId id="540" r:id="rId36"/>
    <p:sldId id="531" r:id="rId37"/>
    <p:sldId id="530" r:id="rId38"/>
    <p:sldId id="534" r:id="rId39"/>
    <p:sldId id="532" r:id="rId40"/>
    <p:sldId id="535" r:id="rId41"/>
    <p:sldId id="536" r:id="rId42"/>
    <p:sldId id="602" r:id="rId43"/>
    <p:sldId id="603" r:id="rId44"/>
    <p:sldId id="627" r:id="rId45"/>
    <p:sldId id="628" r:id="rId46"/>
    <p:sldId id="629" r:id="rId47"/>
    <p:sldId id="630" r:id="rId48"/>
    <p:sldId id="631" r:id="rId49"/>
    <p:sldId id="562" r:id="rId50"/>
    <p:sldId id="565" r:id="rId51"/>
    <p:sldId id="568" r:id="rId52"/>
    <p:sldId id="566" r:id="rId53"/>
    <p:sldId id="567" r:id="rId54"/>
    <p:sldId id="550" r:id="rId55"/>
    <p:sldId id="555" r:id="rId56"/>
    <p:sldId id="556" r:id="rId57"/>
    <p:sldId id="560" r:id="rId58"/>
    <p:sldId id="563" r:id="rId59"/>
    <p:sldId id="564" r:id="rId60"/>
    <p:sldId id="552" r:id="rId61"/>
    <p:sldId id="559" r:id="rId62"/>
    <p:sldId id="558" r:id="rId63"/>
    <p:sldId id="557" r:id="rId64"/>
    <p:sldId id="561" r:id="rId65"/>
    <p:sldId id="553" r:id="rId66"/>
    <p:sldId id="551" r:id="rId67"/>
    <p:sldId id="554" r:id="rId68"/>
    <p:sldId id="569" r:id="rId69"/>
    <p:sldId id="570" r:id="rId70"/>
    <p:sldId id="575" r:id="rId71"/>
    <p:sldId id="571" r:id="rId72"/>
    <p:sldId id="576" r:id="rId73"/>
    <p:sldId id="579" r:id="rId74"/>
    <p:sldId id="584" r:id="rId75"/>
    <p:sldId id="585" r:id="rId76"/>
    <p:sldId id="578" r:id="rId77"/>
    <p:sldId id="583" r:id="rId78"/>
    <p:sldId id="573" r:id="rId79"/>
    <p:sldId id="580" r:id="rId80"/>
    <p:sldId id="582" r:id="rId81"/>
    <p:sldId id="581" r:id="rId82"/>
    <p:sldId id="574" r:id="rId83"/>
    <p:sldId id="577" r:id="rId84"/>
    <p:sldId id="586" r:id="rId85"/>
    <p:sldId id="587" r:id="rId86"/>
    <p:sldId id="588" r:id="rId87"/>
    <p:sldId id="589" r:id="rId88"/>
    <p:sldId id="590" r:id="rId89"/>
    <p:sldId id="597" r:id="rId90"/>
    <p:sldId id="591" r:id="rId91"/>
    <p:sldId id="592" r:id="rId92"/>
    <p:sldId id="594" r:id="rId93"/>
    <p:sldId id="595" r:id="rId94"/>
    <p:sldId id="626" r:id="rId95"/>
    <p:sldId id="611" r:id="rId96"/>
    <p:sldId id="614" r:id="rId97"/>
    <p:sldId id="613" r:id="rId98"/>
    <p:sldId id="612" r:id="rId99"/>
    <p:sldId id="598" r:id="rId100"/>
    <p:sldId id="600" r:id="rId101"/>
    <p:sldId id="599" r:id="rId102"/>
    <p:sldId id="615" r:id="rId103"/>
    <p:sldId id="616" r:id="rId104"/>
    <p:sldId id="617" r:id="rId105"/>
    <p:sldId id="618" r:id="rId106"/>
    <p:sldId id="620" r:id="rId107"/>
    <p:sldId id="619" r:id="rId108"/>
    <p:sldId id="604" r:id="rId109"/>
    <p:sldId id="608" r:id="rId110"/>
    <p:sldId id="606" r:id="rId111"/>
    <p:sldId id="605" r:id="rId112"/>
    <p:sldId id="607" r:id="rId113"/>
    <p:sldId id="609" r:id="rId114"/>
    <p:sldId id="610" r:id="rId115"/>
    <p:sldId id="640" r:id="rId116"/>
    <p:sldId id="648" r:id="rId117"/>
    <p:sldId id="649" r:id="rId118"/>
    <p:sldId id="646" r:id="rId119"/>
    <p:sldId id="647" r:id="rId120"/>
    <p:sldId id="645" r:id="rId121"/>
    <p:sldId id="641" r:id="rId122"/>
    <p:sldId id="642" r:id="rId123"/>
    <p:sldId id="643" r:id="rId124"/>
    <p:sldId id="644" r:id="rId125"/>
    <p:sldId id="650" r:id="rId126"/>
    <p:sldId id="632" r:id="rId127"/>
    <p:sldId id="633" r:id="rId128"/>
    <p:sldId id="634" r:id="rId129"/>
    <p:sldId id="635" r:id="rId130"/>
    <p:sldId id="636" r:id="rId131"/>
    <p:sldId id="637" r:id="rId132"/>
    <p:sldId id="639" r:id="rId133"/>
    <p:sldId id="638" r:id="rId134"/>
    <p:sldId id="652" r:id="rId135"/>
    <p:sldId id="653" r:id="rId136"/>
    <p:sldId id="656" r:id="rId137"/>
    <p:sldId id="654" r:id="rId138"/>
    <p:sldId id="655" r:id="rId139"/>
    <p:sldId id="657" r:id="rId140"/>
    <p:sldId id="658" r:id="rId141"/>
    <p:sldId id="682" r:id="rId142"/>
    <p:sldId id="663" r:id="rId143"/>
    <p:sldId id="683" r:id="rId144"/>
    <p:sldId id="661" r:id="rId145"/>
    <p:sldId id="684" r:id="rId146"/>
    <p:sldId id="665" r:id="rId147"/>
    <p:sldId id="686" r:id="rId148"/>
    <p:sldId id="666" r:id="rId149"/>
    <p:sldId id="668" r:id="rId150"/>
    <p:sldId id="667" r:id="rId151"/>
    <p:sldId id="693" r:id="rId152"/>
    <p:sldId id="695" r:id="rId153"/>
    <p:sldId id="697" r:id="rId154"/>
    <p:sldId id="687" r:id="rId155"/>
    <p:sldId id="698" r:id="rId156"/>
    <p:sldId id="699" r:id="rId157"/>
    <p:sldId id="670" r:id="rId158"/>
    <p:sldId id="700" r:id="rId159"/>
    <p:sldId id="701" r:id="rId160"/>
    <p:sldId id="678" r:id="rId161"/>
    <p:sldId id="691" r:id="rId162"/>
    <p:sldId id="692" r:id="rId163"/>
    <p:sldId id="671" r:id="rId164"/>
    <p:sldId id="677" r:id="rId165"/>
    <p:sldId id="694" r:id="rId166"/>
    <p:sldId id="672" r:id="rId167"/>
    <p:sldId id="689" r:id="rId168"/>
    <p:sldId id="690" r:id="rId169"/>
    <p:sldId id="674" r:id="rId170"/>
    <p:sldId id="675" r:id="rId171"/>
    <p:sldId id="676" r:id="rId172"/>
    <p:sldId id="673" r:id="rId173"/>
    <p:sldId id="702" r:id="rId174"/>
    <p:sldId id="703" r:id="rId175"/>
    <p:sldId id="704" r:id="rId176"/>
    <p:sldId id="705" r:id="rId177"/>
    <p:sldId id="706" r:id="rId178"/>
    <p:sldId id="707" r:id="rId179"/>
    <p:sldId id="708" r:id="rId180"/>
    <p:sldId id="733" r:id="rId181"/>
    <p:sldId id="734" r:id="rId182"/>
    <p:sldId id="735" r:id="rId183"/>
    <p:sldId id="736" r:id="rId184"/>
    <p:sldId id="711" r:id="rId185"/>
    <p:sldId id="712" r:id="rId186"/>
    <p:sldId id="713" r:id="rId187"/>
    <p:sldId id="714" r:id="rId188"/>
    <p:sldId id="741" r:id="rId189"/>
    <p:sldId id="715" r:id="rId190"/>
    <p:sldId id="716" r:id="rId191"/>
    <p:sldId id="718" r:id="rId192"/>
    <p:sldId id="719" r:id="rId193"/>
    <p:sldId id="720" r:id="rId194"/>
    <p:sldId id="721" r:id="rId195"/>
    <p:sldId id="722" r:id="rId196"/>
    <p:sldId id="723" r:id="rId197"/>
    <p:sldId id="724" r:id="rId198"/>
    <p:sldId id="725" r:id="rId199"/>
    <p:sldId id="726" r:id="rId200"/>
    <p:sldId id="727" r:id="rId201"/>
    <p:sldId id="728" r:id="rId202"/>
    <p:sldId id="729" r:id="rId203"/>
    <p:sldId id="730" r:id="rId204"/>
    <p:sldId id="731" r:id="rId205"/>
    <p:sldId id="732" r:id="rId206"/>
    <p:sldId id="738" r:id="rId207"/>
    <p:sldId id="739" r:id="rId208"/>
    <p:sldId id="740" r:id="rId209"/>
    <p:sldId id="737" r:id="rId210"/>
    <p:sldId id="742" r:id="rId211"/>
    <p:sldId id="743" r:id="rId212"/>
    <p:sldId id="744" r:id="rId213"/>
    <p:sldId id="745" r:id="rId214"/>
    <p:sldId id="746" r:id="rId215"/>
    <p:sldId id="747" r:id="rId216"/>
    <p:sldId id="749" r:id="rId217"/>
  </p:sldIdLst>
  <p:sldSz cx="9906000" cy="6858000" type="A4"/>
  <p:notesSz cx="10234613" cy="71040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ECF45C0-3CFF-4F81-B447-8274D94DD911}">
          <p14:sldIdLst>
            <p14:sldId id="651"/>
          </p14:sldIdLst>
        </p14:section>
        <p14:section name="物理ベースレンダリング" id="{35EADCEA-7278-49F0-BBBF-2590AE177326}">
          <p14:sldIdLst>
            <p14:sldId id="515"/>
            <p14:sldId id="516"/>
            <p14:sldId id="541"/>
            <p14:sldId id="544"/>
            <p14:sldId id="545"/>
            <p14:sldId id="543"/>
            <p14:sldId id="542"/>
            <p14:sldId id="525"/>
            <p14:sldId id="517"/>
            <p14:sldId id="522"/>
            <p14:sldId id="523"/>
            <p14:sldId id="623"/>
            <p14:sldId id="622"/>
            <p14:sldId id="624"/>
            <p14:sldId id="524"/>
            <p14:sldId id="625"/>
            <p14:sldId id="518"/>
            <p14:sldId id="685"/>
            <p14:sldId id="519"/>
            <p14:sldId id="520"/>
            <p14:sldId id="521"/>
            <p14:sldId id="526"/>
            <p14:sldId id="601"/>
            <p14:sldId id="527"/>
            <p14:sldId id="549"/>
            <p14:sldId id="546"/>
            <p14:sldId id="528"/>
            <p14:sldId id="547"/>
            <p14:sldId id="548"/>
            <p14:sldId id="538"/>
            <p14:sldId id="529"/>
            <p14:sldId id="533"/>
            <p14:sldId id="539"/>
            <p14:sldId id="540"/>
            <p14:sldId id="531"/>
            <p14:sldId id="530"/>
            <p14:sldId id="534"/>
            <p14:sldId id="532"/>
            <p14:sldId id="535"/>
            <p14:sldId id="536"/>
            <p14:sldId id="602"/>
            <p14:sldId id="603"/>
            <p14:sldId id="627"/>
            <p14:sldId id="628"/>
            <p14:sldId id="629"/>
            <p14:sldId id="630"/>
            <p14:sldId id="631"/>
          </p14:sldIdLst>
        </p14:section>
        <p14:section name="拡散BRDF" id="{4BB2F31C-1306-42DB-AB12-222480C788C9}">
          <p14:sldIdLst>
            <p14:sldId id="562"/>
            <p14:sldId id="565"/>
            <p14:sldId id="568"/>
            <p14:sldId id="566"/>
            <p14:sldId id="567"/>
            <p14:sldId id="550"/>
            <p14:sldId id="555"/>
            <p14:sldId id="556"/>
            <p14:sldId id="560"/>
            <p14:sldId id="563"/>
            <p14:sldId id="564"/>
            <p14:sldId id="552"/>
            <p14:sldId id="559"/>
            <p14:sldId id="558"/>
            <p14:sldId id="557"/>
            <p14:sldId id="561"/>
            <p14:sldId id="553"/>
            <p14:sldId id="551"/>
            <p14:sldId id="554"/>
          </p14:sldIdLst>
        </p14:section>
        <p14:section name="レイトレーシング" id="{1F72E030-C3F1-43EE-BA30-7E902BC89AA2}">
          <p14:sldIdLst>
            <p14:sldId id="569"/>
            <p14:sldId id="570"/>
            <p14:sldId id="575"/>
            <p14:sldId id="571"/>
            <p14:sldId id="576"/>
            <p14:sldId id="579"/>
            <p14:sldId id="584"/>
            <p14:sldId id="585"/>
            <p14:sldId id="578"/>
            <p14:sldId id="583"/>
            <p14:sldId id="573"/>
            <p14:sldId id="580"/>
            <p14:sldId id="582"/>
            <p14:sldId id="581"/>
            <p14:sldId id="574"/>
            <p14:sldId id="577"/>
            <p14:sldId id="586"/>
            <p14:sldId id="587"/>
            <p14:sldId id="588"/>
            <p14:sldId id="589"/>
            <p14:sldId id="590"/>
          </p14:sldIdLst>
        </p14:section>
        <p14:section name="鏡面BRDF" id="{27E4BDBF-F0EF-41C7-A441-00A27FDCEB9E}">
          <p14:sldIdLst>
            <p14:sldId id="597"/>
            <p14:sldId id="591"/>
            <p14:sldId id="592"/>
            <p14:sldId id="594"/>
            <p14:sldId id="595"/>
            <p14:sldId id="626"/>
            <p14:sldId id="611"/>
            <p14:sldId id="614"/>
            <p14:sldId id="613"/>
            <p14:sldId id="612"/>
            <p14:sldId id="598"/>
            <p14:sldId id="600"/>
            <p14:sldId id="599"/>
            <p14:sldId id="615"/>
            <p14:sldId id="616"/>
            <p14:sldId id="617"/>
            <p14:sldId id="618"/>
            <p14:sldId id="620"/>
            <p14:sldId id="619"/>
          </p14:sldIdLst>
        </p14:section>
        <p14:section name="三角関数" id="{C6299404-71F0-4D7D-816A-4D6CDA347EE6}">
          <p14:sldIdLst>
            <p14:sldId id="604"/>
            <p14:sldId id="608"/>
            <p14:sldId id="606"/>
            <p14:sldId id="605"/>
            <p14:sldId id="607"/>
            <p14:sldId id="609"/>
            <p14:sldId id="610"/>
            <p14:sldId id="640"/>
            <p14:sldId id="648"/>
            <p14:sldId id="649"/>
            <p14:sldId id="646"/>
            <p14:sldId id="647"/>
            <p14:sldId id="645"/>
            <p14:sldId id="641"/>
            <p14:sldId id="642"/>
            <p14:sldId id="643"/>
            <p14:sldId id="644"/>
            <p14:sldId id="650"/>
          </p14:sldIdLst>
        </p14:section>
        <p14:section name="微積分" id="{154F96A4-4D96-4917-9AA6-364AA39FCBAC}">
          <p14:sldIdLst>
            <p14:sldId id="632"/>
            <p14:sldId id="633"/>
            <p14:sldId id="634"/>
            <p14:sldId id="635"/>
            <p14:sldId id="636"/>
            <p14:sldId id="637"/>
            <p14:sldId id="639"/>
            <p14:sldId id="638"/>
            <p14:sldId id="652"/>
            <p14:sldId id="653"/>
            <p14:sldId id="656"/>
            <p14:sldId id="654"/>
            <p14:sldId id="655"/>
            <p14:sldId id="657"/>
            <p14:sldId id="658"/>
          </p14:sldIdLst>
        </p14:section>
        <p14:section name="フォトリアル" id="{2F1618B3-5C94-46E8-A19F-D4C8196DF927}">
          <p14:sldIdLst>
            <p14:sldId id="682"/>
            <p14:sldId id="663"/>
            <p14:sldId id="683"/>
            <p14:sldId id="661"/>
            <p14:sldId id="684"/>
            <p14:sldId id="665"/>
            <p14:sldId id="686"/>
            <p14:sldId id="666"/>
            <p14:sldId id="668"/>
            <p14:sldId id="667"/>
            <p14:sldId id="693"/>
            <p14:sldId id="695"/>
            <p14:sldId id="697"/>
            <p14:sldId id="687"/>
            <p14:sldId id="698"/>
            <p14:sldId id="699"/>
            <p14:sldId id="670"/>
            <p14:sldId id="700"/>
            <p14:sldId id="701"/>
            <p14:sldId id="678"/>
            <p14:sldId id="691"/>
            <p14:sldId id="692"/>
            <p14:sldId id="671"/>
            <p14:sldId id="677"/>
            <p14:sldId id="694"/>
            <p14:sldId id="672"/>
            <p14:sldId id="689"/>
            <p14:sldId id="690"/>
            <p14:sldId id="674"/>
            <p14:sldId id="675"/>
            <p14:sldId id="676"/>
            <p14:sldId id="673"/>
            <p14:sldId id="702"/>
            <p14:sldId id="703"/>
            <p14:sldId id="704"/>
            <p14:sldId id="705"/>
            <p14:sldId id="706"/>
            <p14:sldId id="707"/>
            <p14:sldId id="708"/>
          </p14:sldIdLst>
        </p14:section>
        <p14:section name="カメラ" id="{841B5C37-B295-4AB2-A734-1D15A04CA18B}">
          <p14:sldIdLst>
            <p14:sldId id="733"/>
            <p14:sldId id="734"/>
            <p14:sldId id="735"/>
            <p14:sldId id="736"/>
            <p14:sldId id="711"/>
            <p14:sldId id="712"/>
            <p14:sldId id="713"/>
            <p14:sldId id="714"/>
            <p14:sldId id="741"/>
            <p14:sldId id="715"/>
            <p14:sldId id="716"/>
            <p14:sldId id="718"/>
            <p14:sldId id="719"/>
            <p14:sldId id="720"/>
            <p14:sldId id="721"/>
            <p14:sldId id="722"/>
            <p14:sldId id="723"/>
            <p14:sldId id="724"/>
            <p14:sldId id="725"/>
            <p14:sldId id="726"/>
            <p14:sldId id="727"/>
            <p14:sldId id="728"/>
            <p14:sldId id="729"/>
            <p14:sldId id="730"/>
            <p14:sldId id="731"/>
            <p14:sldId id="732"/>
            <p14:sldId id="738"/>
            <p14:sldId id="739"/>
            <p14:sldId id="740"/>
            <p14:sldId id="737"/>
          </p14:sldIdLst>
        </p14:section>
        <p14:section name="座標変換" id="{7BA22FA4-A79A-4B26-988A-34B7A49C8350}">
          <p14:sldIdLst>
            <p14:sldId id="742"/>
            <p14:sldId id="743"/>
            <p14:sldId id="744"/>
            <p14:sldId id="745"/>
            <p14:sldId id="746"/>
            <p14:sldId id="747"/>
            <p14:sldId id="749"/>
          </p14:sldIdLst>
        </p14:section>
      </p14:sectionLst>
    </p:ext>
    <p:ext uri="{EFAFB233-063F-42B5-8137-9DF3F51BA10A}">
      <p15:sldGuideLst xmlns:p15="http://schemas.microsoft.com/office/powerpoint/2012/main">
        <p15:guide id="1" orient="horz" pos="2137" userDrawn="1">
          <p15:clr>
            <a:srgbClr val="A4A3A4"/>
          </p15:clr>
        </p15:guide>
        <p15:guide id="2" orient="horz" pos="743" userDrawn="1">
          <p15:clr>
            <a:srgbClr val="A4A3A4"/>
          </p15:clr>
        </p15:guide>
        <p15:guide id="3" orient="horz" pos="3135">
          <p15:clr>
            <a:srgbClr val="A4A3A4"/>
          </p15:clr>
        </p15:guide>
        <p15:guide id="4" orient="horz" pos="3929">
          <p15:clr>
            <a:srgbClr val="A4A3A4"/>
          </p15:clr>
        </p15:guide>
        <p15:guide id="5" orient="horz" pos="391">
          <p15:clr>
            <a:srgbClr val="A4A3A4"/>
          </p15:clr>
        </p15:guide>
        <p15:guide id="6" pos="739" userDrawn="1">
          <p15:clr>
            <a:srgbClr val="A4A3A4"/>
          </p15:clr>
        </p15:guide>
        <p15:guide id="7" pos="5728">
          <p15:clr>
            <a:srgbClr val="A4A3A4"/>
          </p15:clr>
        </p15:guide>
        <p15:guide id="8" pos="3120">
          <p15:clr>
            <a:srgbClr val="A4A3A4"/>
          </p15:clr>
        </p15:guide>
        <p15:guide id="9" pos="2145" userDrawn="1">
          <p15:clr>
            <a:srgbClr val="A4A3A4"/>
          </p15:clr>
        </p15:guide>
        <p15:guide id="10" pos="4095">
          <p15:clr>
            <a:srgbClr val="A4A3A4"/>
          </p15:clr>
        </p15:guide>
      </p15:sldGuideLst>
    </p:ext>
    <p:ext uri="{2D200454-40CA-4A62-9FC3-DE9A4176ACB9}">
      <p15:notesGuideLst xmlns:p15="http://schemas.microsoft.com/office/powerpoint/2012/main">
        <p15:guide id="1" orient="horz" pos="2238" userDrawn="1">
          <p15:clr>
            <a:srgbClr val="A4A3A4"/>
          </p15:clr>
        </p15:guide>
        <p15:guide id="2" pos="32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9900"/>
    <a:srgbClr val="FFF4E1"/>
    <a:srgbClr val="FFE0A7"/>
    <a:srgbClr val="FFC864"/>
    <a:srgbClr val="F6FBFE"/>
    <a:srgbClr val="EEF7FC"/>
    <a:srgbClr val="FAFAFA"/>
    <a:srgbClr val="FAFAFF"/>
    <a:srgbClr val="F0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10" autoAdjust="0"/>
    <p:restoredTop sz="94660" autoAdjust="0"/>
  </p:normalViewPr>
  <p:slideViewPr>
    <p:cSldViewPr>
      <p:cViewPr>
        <p:scale>
          <a:sx n="100" d="100"/>
          <a:sy n="100" d="100"/>
        </p:scale>
        <p:origin x="894" y="420"/>
      </p:cViewPr>
      <p:guideLst>
        <p:guide orient="horz" pos="2137"/>
        <p:guide orient="horz" pos="743"/>
        <p:guide orient="horz" pos="3135"/>
        <p:guide orient="horz" pos="3929"/>
        <p:guide orient="horz" pos="391"/>
        <p:guide pos="739"/>
        <p:guide pos="5728"/>
        <p:guide pos="3120"/>
        <p:guide pos="2145"/>
        <p:guide pos="409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3018" y="-102"/>
      </p:cViewPr>
      <p:guideLst>
        <p:guide orient="horz" pos="2238"/>
        <p:guide pos="3224"/>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handoutMaster" Target="handoutMasters/handout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1C6EF-93DA-4FCD-BB62-44CB8902070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kumimoji="1" lang="ja-JP" altLang="en-US"/>
        </a:p>
      </dgm:t>
    </dgm:pt>
    <dgm:pt modelId="{2D5B9247-204A-43E5-8178-B0BE4E386E03}">
      <dgm:prSet phldrT="[テキスト]"/>
      <dgm:spPr>
        <a:solidFill>
          <a:schemeClr val="accent1"/>
        </a:solidFill>
      </dgm:spPr>
      <dgm:t>
        <a:bodyPr/>
        <a:lstStyle/>
        <a:p>
          <a:r>
            <a:rPr kumimoji="1" lang="en-US" altLang="ja-JP" dirty="0">
              <a:solidFill>
                <a:schemeClr val="tx1"/>
              </a:solidFill>
            </a:rPr>
            <a:t>sin x</a:t>
          </a:r>
          <a:endParaRPr kumimoji="1" lang="ja-JP" altLang="en-US" dirty="0">
            <a:solidFill>
              <a:schemeClr val="tx1"/>
            </a:solidFill>
          </a:endParaRPr>
        </a:p>
      </dgm:t>
    </dgm:pt>
    <dgm:pt modelId="{19A4E4DE-F640-4F2E-BDA6-9C50E4BE152A}" type="parTrans" cxnId="{2712C008-44F6-49AB-911F-79E48736A712}">
      <dgm:prSet/>
      <dgm:spPr/>
      <dgm:t>
        <a:bodyPr/>
        <a:lstStyle/>
        <a:p>
          <a:endParaRPr kumimoji="1" lang="ja-JP" altLang="en-US">
            <a:solidFill>
              <a:schemeClr val="tx1"/>
            </a:solidFill>
          </a:endParaRPr>
        </a:p>
      </dgm:t>
    </dgm:pt>
    <dgm:pt modelId="{3E17286E-8692-4466-B1BB-BF8C56A4837D}" type="sibTrans" cxnId="{2712C008-44F6-49AB-911F-79E48736A712}">
      <dgm:prSet/>
      <dgm:spPr>
        <a:solidFill>
          <a:schemeClr val="accent2"/>
        </a:solidFill>
      </dgm:spPr>
      <dgm:t>
        <a:bodyPr/>
        <a:lstStyle/>
        <a:p>
          <a:endParaRPr kumimoji="1" lang="ja-JP" altLang="en-US">
            <a:solidFill>
              <a:schemeClr val="tx1"/>
            </a:solidFill>
          </a:endParaRPr>
        </a:p>
      </dgm:t>
    </dgm:pt>
    <dgm:pt modelId="{B6BE0536-EE94-47DF-ABE1-DE22FDA621AD}">
      <dgm:prSet phldrT="[テキスト]"/>
      <dgm:spPr>
        <a:solidFill>
          <a:schemeClr val="accent1"/>
        </a:solidFill>
      </dgm:spPr>
      <dgm:t>
        <a:bodyPr/>
        <a:lstStyle/>
        <a:p>
          <a:r>
            <a:rPr kumimoji="1" lang="en-US" altLang="ja-JP" dirty="0">
              <a:solidFill>
                <a:schemeClr val="tx1"/>
              </a:solidFill>
            </a:rPr>
            <a:t>cos x</a:t>
          </a:r>
          <a:endParaRPr kumimoji="1" lang="ja-JP" altLang="en-US" dirty="0">
            <a:solidFill>
              <a:schemeClr val="tx1"/>
            </a:solidFill>
          </a:endParaRPr>
        </a:p>
      </dgm:t>
    </dgm:pt>
    <dgm:pt modelId="{8E418DD9-BFBB-4293-B740-816F6325EA0A}" type="parTrans" cxnId="{72D8CD0F-3C5E-4997-9F4D-FE8B2971E292}">
      <dgm:prSet/>
      <dgm:spPr/>
      <dgm:t>
        <a:bodyPr/>
        <a:lstStyle/>
        <a:p>
          <a:endParaRPr kumimoji="1" lang="ja-JP" altLang="en-US">
            <a:solidFill>
              <a:schemeClr val="tx1"/>
            </a:solidFill>
          </a:endParaRPr>
        </a:p>
      </dgm:t>
    </dgm:pt>
    <dgm:pt modelId="{B1C7FECE-5A10-4F14-AD7E-6738CD1E41B4}" type="sibTrans" cxnId="{72D8CD0F-3C5E-4997-9F4D-FE8B2971E292}">
      <dgm:prSet/>
      <dgm:spPr>
        <a:solidFill>
          <a:schemeClr val="accent2"/>
        </a:solidFill>
      </dgm:spPr>
      <dgm:t>
        <a:bodyPr/>
        <a:lstStyle/>
        <a:p>
          <a:endParaRPr kumimoji="1" lang="ja-JP" altLang="en-US">
            <a:solidFill>
              <a:schemeClr val="tx1"/>
            </a:solidFill>
          </a:endParaRPr>
        </a:p>
      </dgm:t>
    </dgm:pt>
    <dgm:pt modelId="{C481E5FC-A8F5-4CBD-B3B7-4849786637F9}">
      <dgm:prSet phldrT="[テキスト]"/>
      <dgm:spPr>
        <a:solidFill>
          <a:schemeClr val="accent1"/>
        </a:solidFill>
      </dgm:spPr>
      <dgm:t>
        <a:bodyPr/>
        <a:lstStyle/>
        <a:p>
          <a:r>
            <a:rPr kumimoji="1" lang="en-US" altLang="ja-JP" dirty="0">
              <a:solidFill>
                <a:schemeClr val="tx1"/>
              </a:solidFill>
            </a:rPr>
            <a:t>-sin x</a:t>
          </a:r>
          <a:endParaRPr kumimoji="1" lang="ja-JP" altLang="en-US" dirty="0">
            <a:solidFill>
              <a:schemeClr val="tx1"/>
            </a:solidFill>
          </a:endParaRPr>
        </a:p>
      </dgm:t>
    </dgm:pt>
    <dgm:pt modelId="{34BD1EA5-49CD-4D21-B224-B8AC39D699F2}" type="parTrans" cxnId="{4004FE36-41CD-4D13-846F-E97C92684374}">
      <dgm:prSet/>
      <dgm:spPr/>
      <dgm:t>
        <a:bodyPr/>
        <a:lstStyle/>
        <a:p>
          <a:endParaRPr kumimoji="1" lang="ja-JP" altLang="en-US">
            <a:solidFill>
              <a:schemeClr val="tx1"/>
            </a:solidFill>
          </a:endParaRPr>
        </a:p>
      </dgm:t>
    </dgm:pt>
    <dgm:pt modelId="{7EE541BC-2BF9-4D66-911E-187C2F96838E}" type="sibTrans" cxnId="{4004FE36-41CD-4D13-846F-E97C92684374}">
      <dgm:prSet/>
      <dgm:spPr>
        <a:solidFill>
          <a:schemeClr val="accent2"/>
        </a:solidFill>
      </dgm:spPr>
      <dgm:t>
        <a:bodyPr/>
        <a:lstStyle/>
        <a:p>
          <a:endParaRPr kumimoji="1" lang="ja-JP" altLang="en-US">
            <a:solidFill>
              <a:schemeClr val="tx1"/>
            </a:solidFill>
          </a:endParaRPr>
        </a:p>
      </dgm:t>
    </dgm:pt>
    <dgm:pt modelId="{B8F89C6B-5493-4A06-8270-1ABC19DB0AB5}">
      <dgm:prSet phldrT="[テキスト]"/>
      <dgm:spPr>
        <a:solidFill>
          <a:schemeClr val="accent1"/>
        </a:solidFill>
      </dgm:spPr>
      <dgm:t>
        <a:bodyPr/>
        <a:lstStyle/>
        <a:p>
          <a:r>
            <a:rPr kumimoji="1" lang="en-US" altLang="ja-JP" dirty="0">
              <a:solidFill>
                <a:schemeClr val="tx1"/>
              </a:solidFill>
            </a:rPr>
            <a:t>-cos x</a:t>
          </a:r>
          <a:endParaRPr kumimoji="1" lang="ja-JP" altLang="en-US" dirty="0">
            <a:solidFill>
              <a:schemeClr val="tx1"/>
            </a:solidFill>
          </a:endParaRPr>
        </a:p>
      </dgm:t>
    </dgm:pt>
    <dgm:pt modelId="{C092D20F-DD8F-488A-93DF-D73290116C41}" type="sibTrans" cxnId="{DBF00B33-22F6-4144-9A0F-002F9B9E1DA0}">
      <dgm:prSet/>
      <dgm:spPr>
        <a:solidFill>
          <a:schemeClr val="accent2"/>
        </a:solidFill>
      </dgm:spPr>
      <dgm:t>
        <a:bodyPr/>
        <a:lstStyle/>
        <a:p>
          <a:endParaRPr kumimoji="1" lang="ja-JP" altLang="en-US">
            <a:solidFill>
              <a:schemeClr val="tx1"/>
            </a:solidFill>
          </a:endParaRPr>
        </a:p>
      </dgm:t>
    </dgm:pt>
    <dgm:pt modelId="{152F0E5E-C15C-4081-BEA7-F3E88327850B}" type="parTrans" cxnId="{DBF00B33-22F6-4144-9A0F-002F9B9E1DA0}">
      <dgm:prSet/>
      <dgm:spPr/>
      <dgm:t>
        <a:bodyPr/>
        <a:lstStyle/>
        <a:p>
          <a:endParaRPr kumimoji="1" lang="ja-JP" altLang="en-US">
            <a:solidFill>
              <a:schemeClr val="tx1"/>
            </a:solidFill>
          </a:endParaRPr>
        </a:p>
      </dgm:t>
    </dgm:pt>
    <dgm:pt modelId="{B2FCE1FD-22AE-4722-944E-254A0369262A}" type="pres">
      <dgm:prSet presAssocID="{08E1C6EF-93DA-4FCD-BB62-44CB89020702}" presName="cycle" presStyleCnt="0">
        <dgm:presLayoutVars>
          <dgm:dir/>
          <dgm:resizeHandles val="exact"/>
        </dgm:presLayoutVars>
      </dgm:prSet>
      <dgm:spPr/>
    </dgm:pt>
    <dgm:pt modelId="{8DDC1C02-49D3-4C0F-83F2-11F297122FF9}" type="pres">
      <dgm:prSet presAssocID="{2D5B9247-204A-43E5-8178-B0BE4E386E03}" presName="node" presStyleLbl="node1" presStyleIdx="0" presStyleCnt="4">
        <dgm:presLayoutVars>
          <dgm:bulletEnabled val="1"/>
        </dgm:presLayoutVars>
      </dgm:prSet>
      <dgm:spPr/>
    </dgm:pt>
    <dgm:pt modelId="{EEA3AD00-03B9-41E5-83C8-22B290949DBD}" type="pres">
      <dgm:prSet presAssocID="{3E17286E-8692-4466-B1BB-BF8C56A4837D}" presName="sibTrans" presStyleLbl="sibTrans2D1" presStyleIdx="0" presStyleCnt="4"/>
      <dgm:spPr/>
    </dgm:pt>
    <dgm:pt modelId="{4D4465D6-F29E-4CF0-AE4D-493316EF340E}" type="pres">
      <dgm:prSet presAssocID="{3E17286E-8692-4466-B1BB-BF8C56A4837D}" presName="connectorText" presStyleLbl="sibTrans2D1" presStyleIdx="0" presStyleCnt="4"/>
      <dgm:spPr/>
    </dgm:pt>
    <dgm:pt modelId="{EF67AF28-DB4D-4565-97A0-66FEE8B97EB0}" type="pres">
      <dgm:prSet presAssocID="{B6BE0536-EE94-47DF-ABE1-DE22FDA621AD}" presName="node" presStyleLbl="node1" presStyleIdx="1" presStyleCnt="4">
        <dgm:presLayoutVars>
          <dgm:bulletEnabled val="1"/>
        </dgm:presLayoutVars>
      </dgm:prSet>
      <dgm:spPr/>
    </dgm:pt>
    <dgm:pt modelId="{56F1CA79-605A-4BF0-A2E1-43656E0326EF}" type="pres">
      <dgm:prSet presAssocID="{B1C7FECE-5A10-4F14-AD7E-6738CD1E41B4}" presName="sibTrans" presStyleLbl="sibTrans2D1" presStyleIdx="1" presStyleCnt="4"/>
      <dgm:spPr/>
    </dgm:pt>
    <dgm:pt modelId="{527B1866-8973-4228-93F1-DC2127267A98}" type="pres">
      <dgm:prSet presAssocID="{B1C7FECE-5A10-4F14-AD7E-6738CD1E41B4}" presName="connectorText" presStyleLbl="sibTrans2D1" presStyleIdx="1" presStyleCnt="4"/>
      <dgm:spPr/>
    </dgm:pt>
    <dgm:pt modelId="{C3E362F0-CF86-42FC-9728-F67086573262}" type="pres">
      <dgm:prSet presAssocID="{C481E5FC-A8F5-4CBD-B3B7-4849786637F9}" presName="node" presStyleLbl="node1" presStyleIdx="2" presStyleCnt="4">
        <dgm:presLayoutVars>
          <dgm:bulletEnabled val="1"/>
        </dgm:presLayoutVars>
      </dgm:prSet>
      <dgm:spPr/>
    </dgm:pt>
    <dgm:pt modelId="{1C679EDF-E614-4D04-81E2-6F4314F09595}" type="pres">
      <dgm:prSet presAssocID="{7EE541BC-2BF9-4D66-911E-187C2F96838E}" presName="sibTrans" presStyleLbl="sibTrans2D1" presStyleIdx="2" presStyleCnt="4"/>
      <dgm:spPr/>
    </dgm:pt>
    <dgm:pt modelId="{45050813-D7F2-4714-83EE-96F5DC6E620B}" type="pres">
      <dgm:prSet presAssocID="{7EE541BC-2BF9-4D66-911E-187C2F96838E}" presName="connectorText" presStyleLbl="sibTrans2D1" presStyleIdx="2" presStyleCnt="4"/>
      <dgm:spPr/>
    </dgm:pt>
    <dgm:pt modelId="{9F04E6C9-6886-4384-B673-6502BF2629CE}" type="pres">
      <dgm:prSet presAssocID="{B8F89C6B-5493-4A06-8270-1ABC19DB0AB5}" presName="node" presStyleLbl="node1" presStyleIdx="3" presStyleCnt="4">
        <dgm:presLayoutVars>
          <dgm:bulletEnabled val="1"/>
        </dgm:presLayoutVars>
      </dgm:prSet>
      <dgm:spPr/>
    </dgm:pt>
    <dgm:pt modelId="{16984ADA-E142-41ED-9057-6BD0DE105F8B}" type="pres">
      <dgm:prSet presAssocID="{C092D20F-DD8F-488A-93DF-D73290116C41}" presName="sibTrans" presStyleLbl="sibTrans2D1" presStyleIdx="3" presStyleCnt="4"/>
      <dgm:spPr/>
    </dgm:pt>
    <dgm:pt modelId="{CBC48FC7-C5BE-4881-A2C2-635C18BA5D26}" type="pres">
      <dgm:prSet presAssocID="{C092D20F-DD8F-488A-93DF-D73290116C41}" presName="connectorText" presStyleLbl="sibTrans2D1" presStyleIdx="3" presStyleCnt="4"/>
      <dgm:spPr/>
    </dgm:pt>
  </dgm:ptLst>
  <dgm:cxnLst>
    <dgm:cxn modelId="{2712C008-44F6-49AB-911F-79E48736A712}" srcId="{08E1C6EF-93DA-4FCD-BB62-44CB89020702}" destId="{2D5B9247-204A-43E5-8178-B0BE4E386E03}" srcOrd="0" destOrd="0" parTransId="{19A4E4DE-F640-4F2E-BDA6-9C50E4BE152A}" sibTransId="{3E17286E-8692-4466-B1BB-BF8C56A4837D}"/>
    <dgm:cxn modelId="{302D9709-B79E-4E75-8D16-01F787706DA4}" type="presOf" srcId="{7EE541BC-2BF9-4D66-911E-187C2F96838E}" destId="{1C679EDF-E614-4D04-81E2-6F4314F09595}" srcOrd="0" destOrd="0" presId="urn:microsoft.com/office/officeart/2005/8/layout/cycle2"/>
    <dgm:cxn modelId="{72D8CD0F-3C5E-4997-9F4D-FE8B2971E292}" srcId="{08E1C6EF-93DA-4FCD-BB62-44CB89020702}" destId="{B6BE0536-EE94-47DF-ABE1-DE22FDA621AD}" srcOrd="1" destOrd="0" parTransId="{8E418DD9-BFBB-4293-B740-816F6325EA0A}" sibTransId="{B1C7FECE-5A10-4F14-AD7E-6738CD1E41B4}"/>
    <dgm:cxn modelId="{F1F86925-FD75-4074-ACFB-B9094E7F02B0}" type="presOf" srcId="{B8F89C6B-5493-4A06-8270-1ABC19DB0AB5}" destId="{9F04E6C9-6886-4384-B673-6502BF2629CE}" srcOrd="0" destOrd="0" presId="urn:microsoft.com/office/officeart/2005/8/layout/cycle2"/>
    <dgm:cxn modelId="{581B6926-F302-4C03-861B-00BE3B4F660A}" type="presOf" srcId="{7EE541BC-2BF9-4D66-911E-187C2F96838E}" destId="{45050813-D7F2-4714-83EE-96F5DC6E620B}" srcOrd="1" destOrd="0" presId="urn:microsoft.com/office/officeart/2005/8/layout/cycle2"/>
    <dgm:cxn modelId="{2093B12C-966F-40D9-8141-46D291A96A18}" type="presOf" srcId="{B1C7FECE-5A10-4F14-AD7E-6738CD1E41B4}" destId="{56F1CA79-605A-4BF0-A2E1-43656E0326EF}" srcOrd="0" destOrd="0" presId="urn:microsoft.com/office/officeart/2005/8/layout/cycle2"/>
    <dgm:cxn modelId="{642E1B2F-D817-437A-8792-A4CCDA09AA10}" type="presOf" srcId="{3E17286E-8692-4466-B1BB-BF8C56A4837D}" destId="{EEA3AD00-03B9-41E5-83C8-22B290949DBD}" srcOrd="0" destOrd="0" presId="urn:microsoft.com/office/officeart/2005/8/layout/cycle2"/>
    <dgm:cxn modelId="{DBF00B33-22F6-4144-9A0F-002F9B9E1DA0}" srcId="{08E1C6EF-93DA-4FCD-BB62-44CB89020702}" destId="{B8F89C6B-5493-4A06-8270-1ABC19DB0AB5}" srcOrd="3" destOrd="0" parTransId="{152F0E5E-C15C-4081-BEA7-F3E88327850B}" sibTransId="{C092D20F-DD8F-488A-93DF-D73290116C41}"/>
    <dgm:cxn modelId="{4004FE36-41CD-4D13-846F-E97C92684374}" srcId="{08E1C6EF-93DA-4FCD-BB62-44CB89020702}" destId="{C481E5FC-A8F5-4CBD-B3B7-4849786637F9}" srcOrd="2" destOrd="0" parTransId="{34BD1EA5-49CD-4D21-B224-B8AC39D699F2}" sibTransId="{7EE541BC-2BF9-4D66-911E-187C2F96838E}"/>
    <dgm:cxn modelId="{25C2EC5F-7AC9-466B-991C-14A47B0D276D}" type="presOf" srcId="{B6BE0536-EE94-47DF-ABE1-DE22FDA621AD}" destId="{EF67AF28-DB4D-4565-97A0-66FEE8B97EB0}" srcOrd="0" destOrd="0" presId="urn:microsoft.com/office/officeart/2005/8/layout/cycle2"/>
    <dgm:cxn modelId="{57D9E04C-FADA-4D89-875E-FDD0BE7A3207}" type="presOf" srcId="{B1C7FECE-5A10-4F14-AD7E-6738CD1E41B4}" destId="{527B1866-8973-4228-93F1-DC2127267A98}" srcOrd="1" destOrd="0" presId="urn:microsoft.com/office/officeart/2005/8/layout/cycle2"/>
    <dgm:cxn modelId="{37E9175A-B715-4F06-A001-477DF31BEFC4}" type="presOf" srcId="{C092D20F-DD8F-488A-93DF-D73290116C41}" destId="{CBC48FC7-C5BE-4881-A2C2-635C18BA5D26}" srcOrd="1" destOrd="0" presId="urn:microsoft.com/office/officeart/2005/8/layout/cycle2"/>
    <dgm:cxn modelId="{35FF347B-4F99-4697-AEA4-55543A98ADD2}" type="presOf" srcId="{3E17286E-8692-4466-B1BB-BF8C56A4837D}" destId="{4D4465D6-F29E-4CF0-AE4D-493316EF340E}" srcOrd="1" destOrd="0" presId="urn:microsoft.com/office/officeart/2005/8/layout/cycle2"/>
    <dgm:cxn modelId="{8F51077F-E603-41A6-8B97-3487343C06F0}" type="presOf" srcId="{08E1C6EF-93DA-4FCD-BB62-44CB89020702}" destId="{B2FCE1FD-22AE-4722-944E-254A0369262A}" srcOrd="0" destOrd="0" presId="urn:microsoft.com/office/officeart/2005/8/layout/cycle2"/>
    <dgm:cxn modelId="{B187F880-3E56-4C6B-A322-5CBDC20FD60C}" type="presOf" srcId="{C481E5FC-A8F5-4CBD-B3B7-4849786637F9}" destId="{C3E362F0-CF86-42FC-9728-F67086573262}" srcOrd="0" destOrd="0" presId="urn:microsoft.com/office/officeart/2005/8/layout/cycle2"/>
    <dgm:cxn modelId="{0A8E9C86-255A-4BAE-9BDF-476BF6F6275B}" type="presOf" srcId="{2D5B9247-204A-43E5-8178-B0BE4E386E03}" destId="{8DDC1C02-49D3-4C0F-83F2-11F297122FF9}" srcOrd="0" destOrd="0" presId="urn:microsoft.com/office/officeart/2005/8/layout/cycle2"/>
    <dgm:cxn modelId="{C88ABC8E-0FBC-462D-81BB-343DFF73A07D}" type="presOf" srcId="{C092D20F-DD8F-488A-93DF-D73290116C41}" destId="{16984ADA-E142-41ED-9057-6BD0DE105F8B}" srcOrd="0" destOrd="0" presId="urn:microsoft.com/office/officeart/2005/8/layout/cycle2"/>
    <dgm:cxn modelId="{8D8B6FB0-3248-486C-8294-1B630A421243}" type="presParOf" srcId="{B2FCE1FD-22AE-4722-944E-254A0369262A}" destId="{8DDC1C02-49D3-4C0F-83F2-11F297122FF9}" srcOrd="0" destOrd="0" presId="urn:microsoft.com/office/officeart/2005/8/layout/cycle2"/>
    <dgm:cxn modelId="{ED881956-AC51-457B-8A81-DCB025175B36}" type="presParOf" srcId="{B2FCE1FD-22AE-4722-944E-254A0369262A}" destId="{EEA3AD00-03B9-41E5-83C8-22B290949DBD}" srcOrd="1" destOrd="0" presId="urn:microsoft.com/office/officeart/2005/8/layout/cycle2"/>
    <dgm:cxn modelId="{38DE7A5F-ECC0-48B5-A8F0-4AFE885FAE00}" type="presParOf" srcId="{EEA3AD00-03B9-41E5-83C8-22B290949DBD}" destId="{4D4465D6-F29E-4CF0-AE4D-493316EF340E}" srcOrd="0" destOrd="0" presId="urn:microsoft.com/office/officeart/2005/8/layout/cycle2"/>
    <dgm:cxn modelId="{7FF69F0E-8759-43C4-A3C5-0E2A0774E7C8}" type="presParOf" srcId="{B2FCE1FD-22AE-4722-944E-254A0369262A}" destId="{EF67AF28-DB4D-4565-97A0-66FEE8B97EB0}" srcOrd="2" destOrd="0" presId="urn:microsoft.com/office/officeart/2005/8/layout/cycle2"/>
    <dgm:cxn modelId="{A21922BF-AB26-400A-8C9F-25657801C437}" type="presParOf" srcId="{B2FCE1FD-22AE-4722-944E-254A0369262A}" destId="{56F1CA79-605A-4BF0-A2E1-43656E0326EF}" srcOrd="3" destOrd="0" presId="urn:microsoft.com/office/officeart/2005/8/layout/cycle2"/>
    <dgm:cxn modelId="{6BBE1D54-0E78-4E1B-BB49-0F05C818CEDB}" type="presParOf" srcId="{56F1CA79-605A-4BF0-A2E1-43656E0326EF}" destId="{527B1866-8973-4228-93F1-DC2127267A98}" srcOrd="0" destOrd="0" presId="urn:microsoft.com/office/officeart/2005/8/layout/cycle2"/>
    <dgm:cxn modelId="{A368D94A-04FF-4A87-A835-4F7E7305898A}" type="presParOf" srcId="{B2FCE1FD-22AE-4722-944E-254A0369262A}" destId="{C3E362F0-CF86-42FC-9728-F67086573262}" srcOrd="4" destOrd="0" presId="urn:microsoft.com/office/officeart/2005/8/layout/cycle2"/>
    <dgm:cxn modelId="{3A2EA4EE-97A6-47B7-B08F-8FAFBE932E3B}" type="presParOf" srcId="{B2FCE1FD-22AE-4722-944E-254A0369262A}" destId="{1C679EDF-E614-4D04-81E2-6F4314F09595}" srcOrd="5" destOrd="0" presId="urn:microsoft.com/office/officeart/2005/8/layout/cycle2"/>
    <dgm:cxn modelId="{4D04A218-3D86-4625-B821-F389EF59B505}" type="presParOf" srcId="{1C679EDF-E614-4D04-81E2-6F4314F09595}" destId="{45050813-D7F2-4714-83EE-96F5DC6E620B}" srcOrd="0" destOrd="0" presId="urn:microsoft.com/office/officeart/2005/8/layout/cycle2"/>
    <dgm:cxn modelId="{1B189C49-CFB6-44C4-A020-5F2C70B9BA71}" type="presParOf" srcId="{B2FCE1FD-22AE-4722-944E-254A0369262A}" destId="{9F04E6C9-6886-4384-B673-6502BF2629CE}" srcOrd="6" destOrd="0" presId="urn:microsoft.com/office/officeart/2005/8/layout/cycle2"/>
    <dgm:cxn modelId="{73F89558-483A-429B-83C7-7D6DD4EA69FE}" type="presParOf" srcId="{B2FCE1FD-22AE-4722-944E-254A0369262A}" destId="{16984ADA-E142-41ED-9057-6BD0DE105F8B}" srcOrd="7" destOrd="0" presId="urn:microsoft.com/office/officeart/2005/8/layout/cycle2"/>
    <dgm:cxn modelId="{F10DAA4F-D92F-47F2-A710-DDDE376955C3}" type="presParOf" srcId="{16984ADA-E142-41ED-9057-6BD0DE105F8B}" destId="{CBC48FC7-C5BE-4881-A2C2-635C18BA5D26}"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C1C02-49D3-4C0F-83F2-11F297122FF9}">
      <dsp:nvSpPr>
        <dsp:cNvPr id="0" name=""/>
        <dsp:cNvSpPr/>
      </dsp:nvSpPr>
      <dsp:spPr>
        <a:xfrm>
          <a:off x="2597422" y="1171"/>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sin x</a:t>
          </a:r>
          <a:endParaRPr kumimoji="1" lang="ja-JP" altLang="en-US" sz="2500" kern="1200" dirty="0">
            <a:solidFill>
              <a:schemeClr val="tx1"/>
            </a:solidFill>
          </a:endParaRPr>
        </a:p>
      </dsp:txBody>
      <dsp:txXfrm>
        <a:off x="2803788" y="207537"/>
        <a:ext cx="996422" cy="996422"/>
      </dsp:txXfrm>
    </dsp:sp>
    <dsp:sp modelId="{EEA3AD00-03B9-41E5-83C8-22B290949DBD}">
      <dsp:nvSpPr>
        <dsp:cNvPr id="0" name=""/>
        <dsp:cNvSpPr/>
      </dsp:nvSpPr>
      <dsp:spPr>
        <a:xfrm rot="2700000">
          <a:off x="3855235" y="1208259"/>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a:off x="3871672" y="1263694"/>
        <a:ext cx="261897" cy="285353"/>
      </dsp:txXfrm>
    </dsp:sp>
    <dsp:sp modelId="{EF67AF28-DB4D-4565-97A0-66FEE8B97EB0}">
      <dsp:nvSpPr>
        <dsp:cNvPr id="0" name=""/>
        <dsp:cNvSpPr/>
      </dsp:nvSpPr>
      <dsp:spPr>
        <a:xfrm>
          <a:off x="4093007" y="1496756"/>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cos x</a:t>
          </a:r>
          <a:endParaRPr kumimoji="1" lang="ja-JP" altLang="en-US" sz="2500" kern="1200" dirty="0">
            <a:solidFill>
              <a:schemeClr val="tx1"/>
            </a:solidFill>
          </a:endParaRPr>
        </a:p>
      </dsp:txBody>
      <dsp:txXfrm>
        <a:off x="4299373" y="1703122"/>
        <a:ext cx="996422" cy="996422"/>
      </dsp:txXfrm>
    </dsp:sp>
    <dsp:sp modelId="{56F1CA79-605A-4BF0-A2E1-43656E0326EF}">
      <dsp:nvSpPr>
        <dsp:cNvPr id="0" name=""/>
        <dsp:cNvSpPr/>
      </dsp:nvSpPr>
      <dsp:spPr>
        <a:xfrm rot="8100000">
          <a:off x="3870210" y="2703843"/>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rot="10800000">
        <a:off x="3966014" y="2759278"/>
        <a:ext cx="261897" cy="285353"/>
      </dsp:txXfrm>
    </dsp:sp>
    <dsp:sp modelId="{C3E362F0-CF86-42FC-9728-F67086573262}">
      <dsp:nvSpPr>
        <dsp:cNvPr id="0" name=""/>
        <dsp:cNvSpPr/>
      </dsp:nvSpPr>
      <dsp:spPr>
        <a:xfrm>
          <a:off x="2597422" y="2992340"/>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-sin x</a:t>
          </a:r>
          <a:endParaRPr kumimoji="1" lang="ja-JP" altLang="en-US" sz="2500" kern="1200" dirty="0">
            <a:solidFill>
              <a:schemeClr val="tx1"/>
            </a:solidFill>
          </a:endParaRPr>
        </a:p>
      </dsp:txBody>
      <dsp:txXfrm>
        <a:off x="2803788" y="3198706"/>
        <a:ext cx="996422" cy="996422"/>
      </dsp:txXfrm>
    </dsp:sp>
    <dsp:sp modelId="{1C679EDF-E614-4D04-81E2-6F4314F09595}">
      <dsp:nvSpPr>
        <dsp:cNvPr id="0" name=""/>
        <dsp:cNvSpPr/>
      </dsp:nvSpPr>
      <dsp:spPr>
        <a:xfrm rot="13500000">
          <a:off x="2374625" y="2718818"/>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rot="10800000">
        <a:off x="2470429" y="2853619"/>
        <a:ext cx="261897" cy="285353"/>
      </dsp:txXfrm>
    </dsp:sp>
    <dsp:sp modelId="{9F04E6C9-6886-4384-B673-6502BF2629CE}">
      <dsp:nvSpPr>
        <dsp:cNvPr id="0" name=""/>
        <dsp:cNvSpPr/>
      </dsp:nvSpPr>
      <dsp:spPr>
        <a:xfrm>
          <a:off x="1101838" y="1496756"/>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-cos x</a:t>
          </a:r>
          <a:endParaRPr kumimoji="1" lang="ja-JP" altLang="en-US" sz="2500" kern="1200" dirty="0">
            <a:solidFill>
              <a:schemeClr val="tx1"/>
            </a:solidFill>
          </a:endParaRPr>
        </a:p>
      </dsp:txBody>
      <dsp:txXfrm>
        <a:off x="1308204" y="1703122"/>
        <a:ext cx="996422" cy="996422"/>
      </dsp:txXfrm>
    </dsp:sp>
    <dsp:sp modelId="{16984ADA-E142-41ED-9057-6BD0DE105F8B}">
      <dsp:nvSpPr>
        <dsp:cNvPr id="0" name=""/>
        <dsp:cNvSpPr/>
      </dsp:nvSpPr>
      <dsp:spPr>
        <a:xfrm rot="18900000">
          <a:off x="2359651" y="1223233"/>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a:off x="2376088" y="1358034"/>
        <a:ext cx="261897" cy="28535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999" cy="355203"/>
          </a:xfrm>
          <a:prstGeom prst="rect">
            <a:avLst/>
          </a:prstGeom>
        </p:spPr>
        <p:txBody>
          <a:bodyPr vert="horz" lIns="99071" tIns="49537" rIns="99071" bIns="49537"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5797248" y="1"/>
            <a:ext cx="4434999" cy="355203"/>
          </a:xfrm>
          <a:prstGeom prst="rect">
            <a:avLst/>
          </a:prstGeom>
        </p:spPr>
        <p:txBody>
          <a:bodyPr vert="horz" lIns="99071" tIns="49537" rIns="99071" bIns="49537" rtlCol="0"/>
          <a:lstStyle>
            <a:lvl1pPr algn="r">
              <a:defRPr sz="1300"/>
            </a:lvl1pPr>
          </a:lstStyle>
          <a:p>
            <a:fld id="{116CA9A1-49A5-4813-BE73-64411D697E83}" type="datetimeFigureOut">
              <a:rPr kumimoji="1" lang="ja-JP" altLang="en-US" smtClean="0"/>
              <a:t>2019/4/7</a:t>
            </a:fld>
            <a:endParaRPr kumimoji="1" lang="ja-JP" altLang="en-US"/>
          </a:p>
        </p:txBody>
      </p:sp>
      <p:sp>
        <p:nvSpPr>
          <p:cNvPr id="4" name="フッター プレースホルダー 3"/>
          <p:cNvSpPr>
            <a:spLocks noGrp="1"/>
          </p:cNvSpPr>
          <p:nvPr>
            <p:ph type="ftr" sz="quarter" idx="2"/>
          </p:nvPr>
        </p:nvSpPr>
        <p:spPr>
          <a:xfrm>
            <a:off x="0" y="6747628"/>
            <a:ext cx="4434999" cy="355203"/>
          </a:xfrm>
          <a:prstGeom prst="rect">
            <a:avLst/>
          </a:prstGeom>
        </p:spPr>
        <p:txBody>
          <a:bodyPr vert="horz" lIns="99071" tIns="49537" rIns="99071" bIns="49537"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5797248" y="6747628"/>
            <a:ext cx="4434999" cy="355203"/>
          </a:xfrm>
          <a:prstGeom prst="rect">
            <a:avLst/>
          </a:prstGeom>
        </p:spPr>
        <p:txBody>
          <a:bodyPr vert="horz" lIns="99071" tIns="49537" rIns="99071" bIns="49537" rtlCol="0" anchor="b"/>
          <a:lstStyle>
            <a:lvl1pPr algn="r">
              <a:defRPr sz="1300"/>
            </a:lvl1pPr>
          </a:lstStyle>
          <a:p>
            <a:fld id="{AA2E35D2-4F1F-4BDF-88EC-2B2C6B449510}" type="slidenum">
              <a:rPr kumimoji="1" lang="ja-JP" altLang="en-US" smtClean="0"/>
              <a:t>‹#›</a:t>
            </a:fld>
            <a:endParaRPr kumimoji="1" lang="ja-JP" altLang="en-US"/>
          </a:p>
        </p:txBody>
      </p:sp>
    </p:spTree>
    <p:extLst>
      <p:ext uri="{BB962C8B-B14F-4D97-AF65-F5344CB8AC3E}">
        <p14:creationId xmlns:p14="http://schemas.microsoft.com/office/powerpoint/2010/main" val="205014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999" cy="355203"/>
          </a:xfrm>
          <a:prstGeom prst="rect">
            <a:avLst/>
          </a:prstGeom>
        </p:spPr>
        <p:txBody>
          <a:bodyPr vert="horz" lIns="99071" tIns="49537" rIns="99071" bIns="49537" rtlCol="0"/>
          <a:lstStyle>
            <a:lvl1pPr algn="l">
              <a:defRPr sz="1300"/>
            </a:lvl1pPr>
          </a:lstStyle>
          <a:p>
            <a:endParaRPr kumimoji="1" lang="ja-JP" altLang="en-US"/>
          </a:p>
        </p:txBody>
      </p:sp>
      <p:sp>
        <p:nvSpPr>
          <p:cNvPr id="3" name="日付プレースホルダー 2"/>
          <p:cNvSpPr>
            <a:spLocks noGrp="1"/>
          </p:cNvSpPr>
          <p:nvPr>
            <p:ph type="dt" idx="1"/>
          </p:nvPr>
        </p:nvSpPr>
        <p:spPr>
          <a:xfrm>
            <a:off x="5797248" y="1"/>
            <a:ext cx="4434999" cy="355203"/>
          </a:xfrm>
          <a:prstGeom prst="rect">
            <a:avLst/>
          </a:prstGeom>
        </p:spPr>
        <p:txBody>
          <a:bodyPr vert="horz" lIns="99071" tIns="49537" rIns="99071" bIns="49537" rtlCol="0"/>
          <a:lstStyle>
            <a:lvl1pPr algn="r">
              <a:defRPr sz="1300"/>
            </a:lvl1pPr>
          </a:lstStyle>
          <a:p>
            <a:fld id="{BB218005-AB2E-4230-9CBF-EC876F8C3946}" type="datetimeFigureOut">
              <a:rPr kumimoji="1" lang="ja-JP" altLang="en-US" smtClean="0"/>
              <a:t>2019/4/7</a:t>
            </a:fld>
            <a:endParaRPr kumimoji="1" lang="ja-JP" altLang="en-US"/>
          </a:p>
        </p:txBody>
      </p:sp>
      <p:sp>
        <p:nvSpPr>
          <p:cNvPr id="4" name="スライド イメージ プレースホルダー 3"/>
          <p:cNvSpPr>
            <a:spLocks noGrp="1" noRot="1" noChangeAspect="1"/>
          </p:cNvSpPr>
          <p:nvPr>
            <p:ph type="sldImg" idx="2"/>
          </p:nvPr>
        </p:nvSpPr>
        <p:spPr>
          <a:xfrm>
            <a:off x="3194050" y="533400"/>
            <a:ext cx="3846513" cy="2663825"/>
          </a:xfrm>
          <a:prstGeom prst="rect">
            <a:avLst/>
          </a:prstGeom>
          <a:noFill/>
          <a:ln w="12700">
            <a:solidFill>
              <a:prstClr val="black"/>
            </a:solidFill>
          </a:ln>
        </p:spPr>
        <p:txBody>
          <a:bodyPr vert="horz" lIns="99071" tIns="49537" rIns="99071" bIns="49537" rtlCol="0" anchor="ctr"/>
          <a:lstStyle/>
          <a:p>
            <a:endParaRPr lang="ja-JP" altLang="en-US"/>
          </a:p>
        </p:txBody>
      </p:sp>
      <p:sp>
        <p:nvSpPr>
          <p:cNvPr id="5" name="ノート プレースホルダー 4"/>
          <p:cNvSpPr>
            <a:spLocks noGrp="1"/>
          </p:cNvSpPr>
          <p:nvPr>
            <p:ph type="body" sz="quarter" idx="3"/>
          </p:nvPr>
        </p:nvSpPr>
        <p:spPr>
          <a:xfrm>
            <a:off x="1023462" y="3374430"/>
            <a:ext cx="8187690" cy="3196828"/>
          </a:xfrm>
          <a:prstGeom prst="rect">
            <a:avLst/>
          </a:prstGeom>
        </p:spPr>
        <p:txBody>
          <a:bodyPr vert="horz" lIns="99071" tIns="49537" rIns="99071" bIns="49537"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747628"/>
            <a:ext cx="4434999" cy="355203"/>
          </a:xfrm>
          <a:prstGeom prst="rect">
            <a:avLst/>
          </a:prstGeom>
        </p:spPr>
        <p:txBody>
          <a:bodyPr vert="horz" lIns="99071" tIns="49537" rIns="99071" bIns="49537"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797248" y="6747628"/>
            <a:ext cx="4434999" cy="355203"/>
          </a:xfrm>
          <a:prstGeom prst="rect">
            <a:avLst/>
          </a:prstGeom>
        </p:spPr>
        <p:txBody>
          <a:bodyPr vert="horz" lIns="99071" tIns="49537" rIns="99071" bIns="49537" rtlCol="0" anchor="b"/>
          <a:lstStyle>
            <a:lvl1pPr algn="r">
              <a:defRPr sz="1300"/>
            </a:lvl1pPr>
          </a:lstStyle>
          <a:p>
            <a:fld id="{AF6E3972-898B-454C-95F2-E930BA80A49A}" type="slidenum">
              <a:rPr kumimoji="1" lang="ja-JP" altLang="en-US" smtClean="0"/>
              <a:t>‹#›</a:t>
            </a:fld>
            <a:endParaRPr kumimoji="1" lang="ja-JP" altLang="en-US"/>
          </a:p>
        </p:txBody>
      </p:sp>
    </p:spTree>
    <p:extLst>
      <p:ext uri="{BB962C8B-B14F-4D97-AF65-F5344CB8AC3E}">
        <p14:creationId xmlns:p14="http://schemas.microsoft.com/office/powerpoint/2010/main" val="2160730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F6E3972-898B-454C-95F2-E930BA80A49A}" type="slidenum">
              <a:rPr kumimoji="1" lang="ja-JP" altLang="en-US" smtClean="0"/>
              <a:t>3</a:t>
            </a:fld>
            <a:endParaRPr kumimoji="1" lang="ja-JP" altLang="en-US"/>
          </a:p>
        </p:txBody>
      </p:sp>
    </p:spTree>
    <p:extLst>
      <p:ext uri="{BB962C8B-B14F-4D97-AF65-F5344CB8AC3E}">
        <p14:creationId xmlns:p14="http://schemas.microsoft.com/office/powerpoint/2010/main" val="29585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spTree>
      <p:nvGrpSpPr>
        <p:cNvPr id="1" name=""/>
        <p:cNvGrpSpPr/>
        <p:nvPr/>
      </p:nvGrpSpPr>
      <p:grpSpPr>
        <a:xfrm>
          <a:off x="0" y="0"/>
          <a:ext cx="0" cy="0"/>
          <a:chOff x="0" y="0"/>
          <a:chExt cx="0" cy="0"/>
        </a:xfrm>
      </p:grpSpPr>
      <p:sp>
        <p:nvSpPr>
          <p:cNvPr id="4" name="フッター プレースホルダー 3"/>
          <p:cNvSpPr>
            <a:spLocks noGrp="1"/>
          </p:cNvSpPr>
          <p:nvPr>
            <p:ph type="ftr" sz="quarter" idx="3"/>
          </p:nvPr>
        </p:nvSpPr>
        <p:spPr>
          <a:xfrm>
            <a:off x="92460" y="6575112"/>
            <a:ext cx="632346" cy="202260"/>
          </a:xfrm>
          <a:prstGeom prst="rect">
            <a:avLst/>
          </a:prstGeom>
          <a:solidFill>
            <a:schemeClr val="bg2"/>
          </a:solidFill>
          <a:ln>
            <a:noFill/>
          </a:ln>
        </p:spPr>
        <p:txBody>
          <a:bodyPr wrap="square" lIns="0" tIns="36000" rIns="0" bIns="18000" anchor="ctr" anchorCtr="0">
            <a:spAutoFit/>
          </a:bodyPr>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7" name="タイトル 1"/>
          <p:cNvSpPr>
            <a:spLocks noGrp="1"/>
          </p:cNvSpPr>
          <p:nvPr>
            <p:ph type="ctrTitle"/>
          </p:nvPr>
        </p:nvSpPr>
        <p:spPr>
          <a:xfrm>
            <a:off x="812800" y="2924994"/>
            <a:ext cx="8280400" cy="1008062"/>
          </a:xfrm>
        </p:spPr>
        <p:txBody>
          <a:bodyPr anchor="ctr" anchorCtr="0"/>
          <a:lstStyle>
            <a:lvl1pPr algn="ctr">
              <a:lnSpc>
                <a:spcPct val="120000"/>
              </a:lnSpc>
              <a:defRPr sz="3200" b="1">
                <a:solidFill>
                  <a:schemeClr val="tx1"/>
                </a:solidFill>
              </a:defRPr>
            </a:lvl1pPr>
          </a:lstStyle>
          <a:p>
            <a:endParaRPr kumimoji="1" lang="ja-JP" altLang="en-US" dirty="0"/>
          </a:p>
        </p:txBody>
      </p:sp>
    </p:spTree>
    <p:extLst>
      <p:ext uri="{BB962C8B-B14F-4D97-AF65-F5344CB8AC3E}">
        <p14:creationId xmlns:p14="http://schemas.microsoft.com/office/powerpoint/2010/main" val="188274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補足#4">
    <p:spTree>
      <p:nvGrpSpPr>
        <p:cNvPr id="1" name=""/>
        <p:cNvGrpSpPr/>
        <p:nvPr/>
      </p:nvGrpSpPr>
      <p:grpSpPr>
        <a:xfrm>
          <a:off x="0" y="0"/>
          <a:ext cx="0" cy="0"/>
          <a:chOff x="0" y="0"/>
          <a:chExt cx="0" cy="0"/>
        </a:xfrm>
      </p:grpSpPr>
      <p:sp>
        <p:nvSpPr>
          <p:cNvPr id="4" name="角丸四角形 3"/>
          <p:cNvSpPr/>
          <p:nvPr userDrawn="1"/>
        </p:nvSpPr>
        <p:spPr bwMode="auto">
          <a:xfrm>
            <a:off x="0" y="0"/>
            <a:ext cx="9903600" cy="6858000"/>
          </a:xfrm>
          <a:prstGeom prst="roundRect">
            <a:avLst>
              <a:gd name="adj" fmla="val 0"/>
            </a:avLst>
          </a:prstGeom>
          <a:solidFill>
            <a:schemeClr val="bg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8" name="AutoShape 3"/>
          <p:cNvSpPr>
            <a:spLocks noChangeArrowheads="1"/>
          </p:cNvSpPr>
          <p:nvPr userDrawn="1"/>
        </p:nvSpPr>
        <p:spPr bwMode="auto">
          <a:xfrm>
            <a:off x="145200" y="144000"/>
            <a:ext cx="9615600" cy="6570000"/>
          </a:xfrm>
          <a:prstGeom prst="roundRect">
            <a:avLst>
              <a:gd name="adj" fmla="val 579"/>
            </a:avLst>
          </a:prstGeom>
          <a:solidFill>
            <a:schemeClr val="bg1"/>
          </a:solidFill>
          <a:ln w="6350">
            <a:solidFill>
              <a:schemeClr val="tx1"/>
            </a:solidFill>
          </a:ln>
          <a:effectLst/>
          <a:extLst/>
        </p:spPr>
        <p:txBody>
          <a:bodyPr wrap="square" lIns="288000" tIns="540000" rIns="288000" bIns="180000" anchor="ctr" anchorCtr="0">
            <a:noAutofit/>
          </a:bodyPr>
          <a:lstStyle/>
          <a:p>
            <a:pPr marL="0" lvl="0" indent="0" algn="just">
              <a:lnSpc>
                <a:spcPct val="140000"/>
              </a:lnSpc>
              <a:spcAft>
                <a:spcPts val="1200"/>
              </a:spcAft>
              <a:buFont typeface="Wingdings" pitchFamily="2" charset="2"/>
              <a:buNone/>
            </a:pPr>
            <a:endParaRPr lang="en-US" altLang="ja-JP" sz="1600">
              <a:solidFill>
                <a:schemeClr val="tx2"/>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308484" y="404664"/>
            <a:ext cx="9253028" cy="396044"/>
          </a:xfrm>
        </p:spPr>
        <p:txBody>
          <a:bodyPr/>
          <a:lstStyle>
            <a:lvl1pPr algn="ctr">
              <a:defRPr b="1">
                <a:solidFill>
                  <a:schemeClr val="tx1"/>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229664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ブランク（ベースカラー）">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2"/>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36634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ブランク（メインカラー）">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tx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062674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ブランク（無彩色）">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tx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2418784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ブランク（サブカラー#1）">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accent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lvl1pPr>
              <a:defRPr>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559289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ブランク（サブカラー#2）">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bg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7"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2633390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ブランク（ブラック）">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accent6"/>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694939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ガイド位置">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#S16081</a:t>
            </a:r>
            <a:endParaRPr lang="ja-JP" altLang="en-US"/>
          </a:p>
        </p:txBody>
      </p:sp>
      <p:cxnSp>
        <p:nvCxnSpPr>
          <p:cNvPr id="27" name="直線コネクタ 26"/>
          <p:cNvCxnSpPr/>
          <p:nvPr userDrawn="1"/>
        </p:nvCxnSpPr>
        <p:spPr>
          <a:xfrm flipV="1">
            <a:off x="8128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V="1">
            <a:off x="49530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V="1">
            <a:off x="3405188" y="-1"/>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flipV="1">
            <a:off x="6491288"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flipV="1">
            <a:off x="90932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H="1">
            <a:off x="0" y="620713"/>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flipH="1">
            <a:off x="0" y="1881187"/>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userDrawn="1"/>
        </p:nvCxnSpPr>
        <p:spPr>
          <a:xfrm flipH="1">
            <a:off x="0" y="3428999"/>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flipH="1">
            <a:off x="-13109" y="49768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flipH="1">
            <a:off x="0" y="62373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AutoShape 33"/>
          <p:cNvSpPr>
            <a:spLocks noChangeArrowheads="1"/>
          </p:cNvSpPr>
          <p:nvPr userDrawn="1"/>
        </p:nvSpPr>
        <p:spPr bwMode="gray">
          <a:xfrm>
            <a:off x="4988942" y="3248980"/>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0cm</a:t>
            </a:r>
          </a:p>
        </p:txBody>
      </p:sp>
      <p:sp>
        <p:nvSpPr>
          <p:cNvPr id="38" name="AutoShape 33"/>
          <p:cNvSpPr>
            <a:spLocks noChangeArrowheads="1"/>
          </p:cNvSpPr>
          <p:nvPr userDrawn="1"/>
        </p:nvSpPr>
        <p:spPr bwMode="gray">
          <a:xfrm>
            <a:off x="4989004" y="171527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39" name="AutoShape 33"/>
          <p:cNvSpPr>
            <a:spLocks noChangeArrowheads="1"/>
          </p:cNvSpPr>
          <p:nvPr userDrawn="1"/>
        </p:nvSpPr>
        <p:spPr bwMode="gray">
          <a:xfrm>
            <a:off x="236476" y="356393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11.50cm</a:t>
            </a:r>
          </a:p>
        </p:txBody>
      </p:sp>
      <p:sp>
        <p:nvSpPr>
          <p:cNvPr id="40" name="AutoShape 33"/>
          <p:cNvSpPr>
            <a:spLocks noChangeArrowheads="1"/>
          </p:cNvSpPr>
          <p:nvPr userDrawn="1"/>
        </p:nvSpPr>
        <p:spPr bwMode="gray">
          <a:xfrm>
            <a:off x="4989004" y="6057292"/>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7.80cm</a:t>
            </a:r>
          </a:p>
        </p:txBody>
      </p:sp>
      <p:sp>
        <p:nvSpPr>
          <p:cNvPr id="41" name="AutoShape 33"/>
          <p:cNvSpPr>
            <a:spLocks noChangeArrowheads="1"/>
          </p:cNvSpPr>
          <p:nvPr userDrawn="1"/>
        </p:nvSpPr>
        <p:spPr bwMode="gray">
          <a:xfrm>
            <a:off x="4989004" y="44066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7.80cm</a:t>
            </a:r>
          </a:p>
        </p:txBody>
      </p:sp>
      <p:sp>
        <p:nvSpPr>
          <p:cNvPr id="42" name="AutoShape 33"/>
          <p:cNvSpPr>
            <a:spLocks noChangeArrowheads="1"/>
          </p:cNvSpPr>
          <p:nvPr userDrawn="1"/>
        </p:nvSpPr>
        <p:spPr bwMode="gray">
          <a:xfrm>
            <a:off x="2828764" y="3573016"/>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3" name="AutoShape 33"/>
          <p:cNvSpPr>
            <a:spLocks noChangeArrowheads="1"/>
          </p:cNvSpPr>
          <p:nvPr userDrawn="1"/>
        </p:nvSpPr>
        <p:spPr bwMode="gray">
          <a:xfrm>
            <a:off x="437693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0cm</a:t>
            </a:r>
          </a:p>
        </p:txBody>
      </p:sp>
      <p:sp>
        <p:nvSpPr>
          <p:cNvPr id="44" name="AutoShape 33"/>
          <p:cNvSpPr>
            <a:spLocks noChangeArrowheads="1"/>
          </p:cNvSpPr>
          <p:nvPr userDrawn="1"/>
        </p:nvSpPr>
        <p:spPr bwMode="gray">
          <a:xfrm>
            <a:off x="5925108"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5" name="AutoShape 33"/>
          <p:cNvSpPr>
            <a:spLocks noChangeArrowheads="1"/>
          </p:cNvSpPr>
          <p:nvPr userDrawn="1"/>
        </p:nvSpPr>
        <p:spPr bwMode="gray">
          <a:xfrm>
            <a:off x="851739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11.50cm</a:t>
            </a:r>
          </a:p>
        </p:txBody>
      </p:sp>
      <p:sp>
        <p:nvSpPr>
          <p:cNvPr id="46" name="AutoShape 33"/>
          <p:cNvSpPr>
            <a:spLocks noChangeArrowheads="1"/>
          </p:cNvSpPr>
          <p:nvPr userDrawn="1"/>
        </p:nvSpPr>
        <p:spPr bwMode="gray">
          <a:xfrm>
            <a:off x="4989004" y="482537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8" name="タイトル 1"/>
          <p:cNvSpPr>
            <a:spLocks noGrp="1"/>
          </p:cNvSpPr>
          <p:nvPr>
            <p:ph type="title"/>
          </p:nvPr>
        </p:nvSpPr>
        <p:spPr bwMode="white">
          <a:xfrm>
            <a:off x="272480" y="152636"/>
            <a:ext cx="9361040" cy="396044"/>
          </a:xfrm>
        </p:spPr>
        <p:txBody>
          <a:bodyPr/>
          <a:lstStyle>
            <a:lvl1pPr>
              <a:defRPr>
                <a:solidFill>
                  <a:schemeClr val="tx1"/>
                </a:solidFill>
              </a:defRPr>
            </a:lvl1pPr>
          </a:lstStyle>
          <a:p>
            <a:r>
              <a:rPr kumimoji="1" lang="ja-JP" altLang="en-US" dirty="0"/>
              <a:t>マスター タイトルの書式設定</a:t>
            </a:r>
          </a:p>
        </p:txBody>
      </p:sp>
      <p:sp>
        <p:nvSpPr>
          <p:cNvPr id="49"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16854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ナビ#1">
    <p:spTree>
      <p:nvGrpSpPr>
        <p:cNvPr id="1" name=""/>
        <p:cNvGrpSpPr/>
        <p:nvPr/>
      </p:nvGrpSpPr>
      <p:grpSpPr>
        <a:xfrm>
          <a:off x="0" y="0"/>
          <a:ext cx="0" cy="0"/>
          <a:chOff x="0" y="0"/>
          <a:chExt cx="0" cy="0"/>
        </a:xfrm>
      </p:grpSpPr>
      <p:sp>
        <p:nvSpPr>
          <p:cNvPr id="6" name="Rectangle 6"/>
          <p:cNvSpPr>
            <a:spLocks noChangeArrowheads="1"/>
          </p:cNvSpPr>
          <p:nvPr userDrawn="1"/>
        </p:nvSpPr>
        <p:spPr bwMode="gray">
          <a:xfrm>
            <a:off x="0" y="0"/>
            <a:ext cx="1892300" cy="6858000"/>
          </a:xfrm>
          <a:prstGeom prst="rect">
            <a:avLst/>
          </a:prstGeom>
          <a:solidFill>
            <a:schemeClr val="tx2"/>
          </a:solidFill>
          <a:ln>
            <a:noFill/>
          </a:ln>
          <a:effectLst/>
          <a:extLst/>
        </p:spPr>
        <p:txBody>
          <a:bodyPr lIns="0" tIns="0" rIns="0" bIns="0" anchor="ctr">
            <a:noAutofit/>
          </a:bodyPr>
          <a:lstStyle/>
          <a:p>
            <a:endParaRPr lang="ja-JP" altLang="en-US"/>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a:t>マスター タイトルの書式設定</a:t>
            </a: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Tree>
    <p:extLst>
      <p:ext uri="{BB962C8B-B14F-4D97-AF65-F5344CB8AC3E}">
        <p14:creationId xmlns:p14="http://schemas.microsoft.com/office/powerpoint/2010/main" val="406900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ナビ#2">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accent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632520" y="2988884"/>
            <a:ext cx="8640960" cy="844229"/>
          </a:xfrm>
          <a:ln w="6350">
            <a:solidFill>
              <a:schemeClr val="tx2"/>
            </a:solidFill>
          </a:ln>
        </p:spPr>
        <p:txBody>
          <a:bodyPr wrap="square" lIns="180000" tIns="180000" rIns="180000" bIns="144000">
            <a:spAutoFit/>
          </a:bodyPr>
          <a:lstStyle>
            <a:lvl1pPr algn="ctr">
              <a:lnSpc>
                <a:spcPct val="120000"/>
              </a:lnSpc>
              <a:defRPr sz="28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189431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ナビ#3">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accent1"/>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632520" y="2951951"/>
            <a:ext cx="8640960" cy="918095"/>
          </a:xfrm>
          <a:ln w="6350">
            <a:noFill/>
          </a:ln>
        </p:spPr>
        <p:txBody>
          <a:bodyPr wrap="square" lIns="180000" tIns="180000" rIns="180000" bIns="144000">
            <a:spAutoFit/>
          </a:bodyPr>
          <a:lstStyle>
            <a:lvl1pPr algn="ctr">
              <a:lnSpc>
                <a:spcPct val="120000"/>
              </a:lnSpc>
              <a:defRPr sz="32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415526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ナビ#4">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tx2"/>
          </a:solidFill>
          <a:ln>
            <a:noFill/>
          </a:ln>
          <a:effectLst/>
          <a:ex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gray">
          <a:xfrm>
            <a:off x="632520" y="2951951"/>
            <a:ext cx="8640960" cy="918095"/>
          </a:xfrm>
          <a:ln w="6350">
            <a:noFill/>
          </a:ln>
        </p:spPr>
        <p:txBody>
          <a:bodyPr wrap="square" lIns="180000" tIns="180000" rIns="180000" bIns="144000">
            <a:spAutoFit/>
          </a:bodyPr>
          <a:lstStyle>
            <a:lvl1pPr algn="ctr">
              <a:lnSpc>
                <a:spcPct val="120000"/>
              </a:lnSpc>
              <a:defRPr sz="3200">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gray">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gray">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4231126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2" name="タイトル 11"/>
          <p:cNvSpPr>
            <a:spLocks noGrp="1"/>
          </p:cNvSpPr>
          <p:nvPr>
            <p:ph type="title"/>
          </p:nvPr>
        </p:nvSpPr>
        <p:spPr/>
        <p:txBody>
          <a:bodyPr/>
          <a:lstStyle/>
          <a:p>
            <a:r>
              <a:rPr kumimoji="1" lang="ja-JP" altLang="en-US"/>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chemeClr val="bg2"/>
          </a:solidFill>
          <a:ln>
            <a:noFill/>
          </a:ln>
        </p:spPr>
        <p:txBody>
          <a:bodyPr wrap="square" lIns="0" tIns="36000" rIns="0" bIns="18000" anchor="ctr" anchorCtr="0">
            <a:spAutoFit/>
          </a:bodyPr>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9" name="Line 5"/>
          <p:cNvSpPr>
            <a:spLocks noChangeShapeType="1"/>
          </p:cNvSpPr>
          <p:nvPr userDrawn="1"/>
        </p:nvSpPr>
        <p:spPr bwMode="gray">
          <a:xfrm>
            <a:off x="0" y="620713"/>
            <a:ext cx="990600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ja-JP" altLang="en-US"/>
          </a:p>
        </p:txBody>
      </p:sp>
      <p:sp>
        <p:nvSpPr>
          <p:cNvPr id="10" name="Rectangle 10"/>
          <p:cNvSpPr>
            <a:spLocks noChangeArrowheads="1"/>
          </p:cNvSpPr>
          <p:nvPr userDrawn="1"/>
        </p:nvSpPr>
        <p:spPr bwMode="auto">
          <a:xfrm>
            <a:off x="0" y="639763"/>
            <a:ext cx="9906000" cy="36512"/>
          </a:xfrm>
          <a:prstGeom prst="rect">
            <a:avLst/>
          </a:prstGeom>
          <a:solidFill>
            <a:schemeClr val="bg2"/>
          </a:solidFill>
          <a:ln>
            <a:noFill/>
          </a:ln>
          <a:effectLst/>
          <a:extLst/>
        </p:spPr>
        <p:txBody>
          <a:bodyPr wrap="none" lIns="0" tIns="0" rIns="0" bIns="0" anchor="ctr">
            <a:spAutoFit/>
          </a:bodyPr>
          <a:lstStyle/>
          <a:p>
            <a:endParaRPr lang="ja-JP" altLang="en-US"/>
          </a:p>
        </p:txBody>
      </p:sp>
    </p:spTree>
    <p:extLst>
      <p:ext uri="{BB962C8B-B14F-4D97-AF65-F5344CB8AC3E}">
        <p14:creationId xmlns:p14="http://schemas.microsoft.com/office/powerpoint/2010/main" val="128837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補足#1">
    <p:spTree>
      <p:nvGrpSpPr>
        <p:cNvPr id="1" name=""/>
        <p:cNvGrpSpPr/>
        <p:nvPr/>
      </p:nvGrpSpPr>
      <p:grpSpPr>
        <a:xfrm>
          <a:off x="0" y="0"/>
          <a:ext cx="0" cy="0"/>
          <a:chOff x="0" y="0"/>
          <a:chExt cx="0" cy="0"/>
        </a:xfrm>
      </p:grpSpPr>
      <p:sp>
        <p:nvSpPr>
          <p:cNvPr id="8" name="角丸四角形 7"/>
          <p:cNvSpPr/>
          <p:nvPr userDrawn="1"/>
        </p:nvSpPr>
        <p:spPr bwMode="auto">
          <a:xfrm>
            <a:off x="0" y="1"/>
            <a:ext cx="9906000" cy="656692"/>
          </a:xfrm>
          <a:prstGeom prst="roundRect">
            <a:avLst>
              <a:gd name="adj" fmla="val 0"/>
            </a:avLst>
          </a:prstGeom>
          <a:solidFill>
            <a:schemeClr val="tx1">
              <a:alpha val="80000"/>
            </a:schemeClr>
          </a:solidFill>
          <a:ln>
            <a:noFill/>
          </a:ln>
          <a:effectLst/>
          <a:extLst/>
        </p:spPr>
        <p:txBody>
          <a:bodyPr lIns="0" tIns="0" rIns="0" bIns="0" rtlCol="0" anchor="ctr">
            <a:noAutofit/>
          </a:bodyPr>
          <a:lstStyle/>
          <a:p>
            <a:pPr algn="just">
              <a:lnSpc>
                <a:spcPct val="140000"/>
              </a:lnSpc>
              <a:spcBef>
                <a:spcPct val="0"/>
              </a:spcBef>
              <a:spcAft>
                <a:spcPts val="600"/>
              </a:spcAft>
            </a:pPr>
            <a:endParaRPr kumimoji="1" lang="ja-JP" altLang="en-US" sz="1600">
              <a:solidFill>
                <a:schemeClr val="bg1"/>
              </a:solidFill>
              <a:latin typeface="メイリオ" pitchFamily="50" charset="-128"/>
              <a:ea typeface="メイリオ" pitchFamily="50" charset="-128"/>
              <a:cs typeface="メイリオ" pitchFamily="50" charset="-128"/>
            </a:endParaRP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2" name="タイトル 1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pic>
        <p:nvPicPr>
          <p:cNvPr id="7" name="Picture 2" descr="C:\Users\haruto\Desktop\素材.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36041"/>
          <a:stretch/>
        </p:blipFill>
        <p:spPr bwMode="auto">
          <a:xfrm>
            <a:off x="4178734" y="6640796"/>
            <a:ext cx="1530350" cy="1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29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補足#2">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1">
                <a:solidFill>
                  <a:schemeClr val="tx2"/>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2"/>
          </a:solidFill>
          <a:ln>
            <a:noFill/>
          </a:ln>
          <a:effectLst/>
          <a:extLst/>
        </p:spPr>
        <p:txBody>
          <a:bodyPr wrap="square"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310697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補足#3">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1">
                <a:solidFill>
                  <a:schemeClr val="tx1"/>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1"/>
          </a:solidFill>
          <a:ln>
            <a:noFill/>
          </a:ln>
          <a:effectLst/>
          <a:extLst/>
        </p:spPr>
        <p:txBody>
          <a:bodyPr wrap="square"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5397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2480" y="152636"/>
            <a:ext cx="9361040" cy="396044"/>
          </a:xfrm>
          <a:prstGeom prst="rect">
            <a:avLst/>
          </a:prstGeom>
        </p:spPr>
        <p:txBody>
          <a:bodyPr vert="horz" lIns="0" tIns="0" rIns="0" bIns="0" rtlCol="0" anchor="ctr">
            <a:noAutofit/>
          </a:body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Tree>
    <p:extLst>
      <p:ext uri="{BB962C8B-B14F-4D97-AF65-F5344CB8AC3E}">
        <p14:creationId xmlns:p14="http://schemas.microsoft.com/office/powerpoint/2010/main" val="2093298996"/>
      </p:ext>
    </p:extLst>
  </p:cSld>
  <p:clrMap bg1="lt1" tx1="dk1" bg2="lt2" tx2="dk2" accent1="accent1" accent2="accent2" accent3="accent3" accent4="accent4" accent5="accent5" accent6="accent6" hlink="hlink" folHlink="folHlink"/>
  <p:sldLayoutIdLst>
    <p:sldLayoutId id="2147483702" r:id="rId1"/>
    <p:sldLayoutId id="2147483713" r:id="rId2"/>
    <p:sldLayoutId id="2147483708" r:id="rId3"/>
    <p:sldLayoutId id="2147483709" r:id="rId4"/>
    <p:sldLayoutId id="2147483715" r:id="rId5"/>
    <p:sldLayoutId id="2147483697" r:id="rId6"/>
    <p:sldLayoutId id="2147483698" r:id="rId7"/>
    <p:sldLayoutId id="2147483710" r:id="rId8"/>
    <p:sldLayoutId id="2147483716" r:id="rId9"/>
    <p:sldLayoutId id="2147483711" r:id="rId10"/>
    <p:sldLayoutId id="2147483699" r:id="rId11"/>
    <p:sldLayoutId id="2147483700" r:id="rId12"/>
    <p:sldLayoutId id="2147483714" r:id="rId13"/>
    <p:sldLayoutId id="2147483701" r:id="rId14"/>
    <p:sldLayoutId id="2147483703" r:id="rId15"/>
    <p:sldLayoutId id="2147483704" r:id="rId16"/>
    <p:sldLayoutId id="2147483712" r:id="rId17"/>
  </p:sldLayoutIdLst>
  <p:hf sldNum="0" hdr="0" ftr="0" dt="0"/>
  <p:txStyles>
    <p:titleStyle>
      <a:lvl1pPr algn="l" defTabSz="914400" rtl="0" eaLnBrk="1" latinLnBrk="0" hangingPunct="1">
        <a:spcBef>
          <a:spcPct val="0"/>
        </a:spcBef>
        <a:buNone/>
        <a:defRPr kumimoji="1" sz="2200" kern="1200">
          <a:solidFill>
            <a:schemeClr val="tx1"/>
          </a:solidFill>
          <a:latin typeface="メイリオ" pitchFamily="50" charset="-128"/>
          <a:ea typeface="メイリオ" pitchFamily="50" charset="-128"/>
          <a:cs typeface="メイリオ" pitchFamily="50" charset="-128"/>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050.png"/><Relationship Id="rId7"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1.xml"/><Relationship Id="rId6" Type="http://schemas.openxmlformats.org/officeDocument/2006/relationships/image" Target="../media/image2120.png"/><Relationship Id="rId11" Type="http://schemas.openxmlformats.org/officeDocument/2006/relationships/image" Target="../media/image221.png"/><Relationship Id="rId5" Type="http://schemas.openxmlformats.org/officeDocument/2006/relationships/image" Target="../media/image2070.png"/><Relationship Id="rId10" Type="http://schemas.openxmlformats.org/officeDocument/2006/relationships/image" Target="../media/image220.png"/><Relationship Id="rId4" Type="http://schemas.openxmlformats.org/officeDocument/2006/relationships/image" Target="../media/image2060.png"/><Relationship Id="rId9" Type="http://schemas.openxmlformats.org/officeDocument/2006/relationships/image" Target="../media/image219.png"/></Relationships>
</file>

<file path=ppt/slides/_rels/slide10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1.xml"/><Relationship Id="rId4"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11.xml"/><Relationship Id="rId6" Type="http://schemas.openxmlformats.org/officeDocument/2006/relationships/image" Target="../media/image230.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1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1.xml"/><Relationship Id="rId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270.png"/><Relationship Id="rId7" Type="http://schemas.openxmlformats.org/officeDocument/2006/relationships/image" Target="../media/image2310.png"/><Relationship Id="rId2" Type="http://schemas.openxmlformats.org/officeDocument/2006/relationships/image" Target="../media/image2260.png"/><Relationship Id="rId1" Type="http://schemas.openxmlformats.org/officeDocument/2006/relationships/slideLayout" Target="../slideLayouts/slideLayout11.xml"/><Relationship Id="rId6" Type="http://schemas.openxmlformats.org/officeDocument/2006/relationships/image" Target="../media/image2300.png"/><Relationship Id="rId5" Type="http://schemas.openxmlformats.org/officeDocument/2006/relationships/image" Target="../media/image2290.png"/><Relationship Id="rId4" Type="http://schemas.openxmlformats.org/officeDocument/2006/relationships/image" Target="../media/image2280.png"/><Relationship Id="rId9" Type="http://schemas.openxmlformats.org/officeDocument/2006/relationships/image" Target="../media/image2330.png"/></Relationships>
</file>

<file path=ppt/slides/_rels/slide109.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270.png"/><Relationship Id="rId7" Type="http://schemas.openxmlformats.org/officeDocument/2006/relationships/image" Target="../media/image2370.png"/><Relationship Id="rId2" Type="http://schemas.openxmlformats.org/officeDocument/2006/relationships/image" Target="../media/image2260.png"/><Relationship Id="rId1" Type="http://schemas.openxmlformats.org/officeDocument/2006/relationships/slideLayout" Target="../slideLayouts/slideLayout11.xml"/><Relationship Id="rId6" Type="http://schemas.openxmlformats.org/officeDocument/2006/relationships/image" Target="../media/image2360.png"/><Relationship Id="rId5" Type="http://schemas.openxmlformats.org/officeDocument/2006/relationships/image" Target="../media/image2350.png"/><Relationship Id="rId4" Type="http://schemas.openxmlformats.org/officeDocument/2006/relationships/image" Target="../media/image2340.png"/><Relationship Id="rId9" Type="http://schemas.openxmlformats.org/officeDocument/2006/relationships/image" Target="../media/image2380.png"/></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711.png"/><Relationship Id="rId5" Type="http://schemas.openxmlformats.org/officeDocument/2006/relationships/image" Target="../media/image69.png"/><Relationship Id="rId4" Type="http://schemas.openxmlformats.org/officeDocument/2006/relationships/image" Target="../media/image510.png"/></Relationships>
</file>

<file path=ppt/slides/_rels/slide110.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image" Target="../media/image239.png"/><Relationship Id="rId1" Type="http://schemas.openxmlformats.org/officeDocument/2006/relationships/slideLayout" Target="../slideLayouts/slideLayout11.xml"/><Relationship Id="rId6" Type="http://schemas.openxmlformats.org/officeDocument/2006/relationships/image" Target="../media/image243.png"/><Relationship Id="rId5" Type="http://schemas.openxmlformats.org/officeDocument/2006/relationships/image" Target="../media/image24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s>
</file>

<file path=ppt/slides/_rels/slide111.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0.png"/><Relationship Id="rId7" Type="http://schemas.openxmlformats.org/officeDocument/2006/relationships/image" Target="../media/image251.png"/><Relationship Id="rId2" Type="http://schemas.openxmlformats.org/officeDocument/2006/relationships/image" Target="../media/image248.png"/><Relationship Id="rId1" Type="http://schemas.openxmlformats.org/officeDocument/2006/relationships/slideLayout" Target="../slideLayouts/slideLayout11.xml"/><Relationship Id="rId6" Type="http://schemas.openxmlformats.org/officeDocument/2006/relationships/image" Target="../media/image250.png"/><Relationship Id="rId5" Type="http://schemas.openxmlformats.org/officeDocument/2006/relationships/image" Target="../media/image249.png"/><Relationship Id="rId10" Type="http://schemas.openxmlformats.org/officeDocument/2006/relationships/image" Target="../media/image254.png"/><Relationship Id="rId4" Type="http://schemas.openxmlformats.org/officeDocument/2006/relationships/image" Target="../media/image241.png"/><Relationship Id="rId9" Type="http://schemas.openxmlformats.org/officeDocument/2006/relationships/image" Target="../media/image253.png"/></Relationships>
</file>

<file path=ppt/slides/_rels/slide11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11.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s>
</file>

<file path=ppt/slides/_rels/slide11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image" Target="../media/image264.png"/><Relationship Id="rId1" Type="http://schemas.openxmlformats.org/officeDocument/2006/relationships/slideLayout" Target="../slideLayouts/slideLayout11.xml"/><Relationship Id="rId6" Type="http://schemas.openxmlformats.org/officeDocument/2006/relationships/image" Target="../media/image268.png"/><Relationship Id="rId5" Type="http://schemas.openxmlformats.org/officeDocument/2006/relationships/image" Target="../media/image267.pn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png"/></Relationships>
</file>

<file path=ppt/slides/_rels/slide114.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image" Target="../media/image273.png"/><Relationship Id="rId1" Type="http://schemas.openxmlformats.org/officeDocument/2006/relationships/slideLayout" Target="../slideLayouts/slideLayout11.xml"/><Relationship Id="rId6" Type="http://schemas.openxmlformats.org/officeDocument/2006/relationships/image" Target="../media/image277.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11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1.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116.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17.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1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10" Type="http://schemas.openxmlformats.org/officeDocument/2006/relationships/image" Target="../media/image296.png"/><Relationship Id="rId4" Type="http://schemas.openxmlformats.org/officeDocument/2006/relationships/image" Target="../media/image291.png"/><Relationship Id="rId9" Type="http://schemas.openxmlformats.org/officeDocument/2006/relationships/image" Target="../media/image295.png"/></Relationships>
</file>

<file path=ppt/slides/_rels/slide119.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10" Type="http://schemas.openxmlformats.org/officeDocument/2006/relationships/image" Target="../media/image297.png"/><Relationship Id="rId4" Type="http://schemas.openxmlformats.org/officeDocument/2006/relationships/image" Target="../media/image291.png"/><Relationship Id="rId9" Type="http://schemas.openxmlformats.org/officeDocument/2006/relationships/image" Target="../media/image295.png"/></Relationships>
</file>

<file path=ppt/slides/_rels/slide1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711.png"/><Relationship Id="rId5" Type="http://schemas.openxmlformats.org/officeDocument/2006/relationships/image" Target="../media/image911.png"/><Relationship Id="rId4" Type="http://schemas.openxmlformats.org/officeDocument/2006/relationships/image" Target="../media/image510.png"/></Relationships>
</file>

<file path=ppt/slides/_rels/slide120.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8.png"/><Relationship Id="rId7" Type="http://schemas.openxmlformats.org/officeDocument/2006/relationships/image" Target="../media/image299.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21.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300.png"/><Relationship Id="rId7" Type="http://schemas.openxmlformats.org/officeDocument/2006/relationships/image" Target="../media/image286.png"/><Relationship Id="rId12" Type="http://schemas.openxmlformats.org/officeDocument/2006/relationships/image" Target="../media/image302.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92.png"/><Relationship Id="rId11" Type="http://schemas.openxmlformats.org/officeDocument/2006/relationships/image" Target="../media/image301.png"/><Relationship Id="rId5" Type="http://schemas.openxmlformats.org/officeDocument/2006/relationships/image" Target="../media/image291.png"/><Relationship Id="rId10" Type="http://schemas.openxmlformats.org/officeDocument/2006/relationships/image" Target="../media/image295.png"/><Relationship Id="rId4" Type="http://schemas.openxmlformats.org/officeDocument/2006/relationships/image" Target="../media/image290.png"/><Relationship Id="rId9" Type="http://schemas.openxmlformats.org/officeDocument/2006/relationships/image" Target="../media/image294.png"/></Relationships>
</file>

<file path=ppt/slides/_rels/slide122.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12" Type="http://schemas.openxmlformats.org/officeDocument/2006/relationships/image" Target="../media/image306.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11" Type="http://schemas.openxmlformats.org/officeDocument/2006/relationships/image" Target="../media/image305.png"/><Relationship Id="rId5" Type="http://schemas.openxmlformats.org/officeDocument/2006/relationships/image" Target="../media/image292.png"/><Relationship Id="rId10" Type="http://schemas.openxmlformats.org/officeDocument/2006/relationships/image" Target="../media/image304.png"/><Relationship Id="rId4" Type="http://schemas.openxmlformats.org/officeDocument/2006/relationships/image" Target="../media/image291.png"/><Relationship Id="rId9" Type="http://schemas.openxmlformats.org/officeDocument/2006/relationships/image" Target="../media/image303.png"/></Relationships>
</file>

<file path=ppt/slides/_rels/slide12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308.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307.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24.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12" Type="http://schemas.openxmlformats.org/officeDocument/2006/relationships/image" Target="../media/image315.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11" Type="http://schemas.openxmlformats.org/officeDocument/2006/relationships/image" Target="../media/image314.png"/><Relationship Id="rId5" Type="http://schemas.openxmlformats.org/officeDocument/2006/relationships/image" Target="../media/image292.png"/><Relationship Id="rId10" Type="http://schemas.openxmlformats.org/officeDocument/2006/relationships/image" Target="../media/image309.png"/><Relationship Id="rId4" Type="http://schemas.openxmlformats.org/officeDocument/2006/relationships/image" Target="../media/image291.png"/><Relationship Id="rId9" Type="http://schemas.openxmlformats.org/officeDocument/2006/relationships/image" Target="../media/image295.png"/></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6.xml.rels><?xml version="1.0" encoding="UTF-8" standalone="yes"?>
<Relationships xmlns="http://schemas.openxmlformats.org/package/2006/relationships"><Relationship Id="rId8" Type="http://schemas.openxmlformats.org/officeDocument/2006/relationships/image" Target="../media/image2900.png"/><Relationship Id="rId3" Type="http://schemas.openxmlformats.org/officeDocument/2006/relationships/image" Target="../media/image2850.png"/><Relationship Id="rId7" Type="http://schemas.openxmlformats.org/officeDocument/2006/relationships/image" Target="../media/image289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880.png"/><Relationship Id="rId11" Type="http://schemas.openxmlformats.org/officeDocument/2006/relationships/image" Target="../media/image2930.png"/><Relationship Id="rId5" Type="http://schemas.openxmlformats.org/officeDocument/2006/relationships/image" Target="../media/image2870.png"/><Relationship Id="rId10" Type="http://schemas.openxmlformats.org/officeDocument/2006/relationships/image" Target="../media/image2920.png"/><Relationship Id="rId4" Type="http://schemas.openxmlformats.org/officeDocument/2006/relationships/image" Target="../media/image2860.png"/><Relationship Id="rId9" Type="http://schemas.openxmlformats.org/officeDocument/2006/relationships/image" Target="../media/image2910.png"/></Relationships>
</file>

<file path=ppt/slides/_rels/slide127.xml.rels><?xml version="1.0" encoding="UTF-8" standalone="yes"?>
<Relationships xmlns="http://schemas.openxmlformats.org/package/2006/relationships"><Relationship Id="rId8" Type="http://schemas.openxmlformats.org/officeDocument/2006/relationships/image" Target="../media/image2930.png"/><Relationship Id="rId3" Type="http://schemas.openxmlformats.org/officeDocument/2006/relationships/image" Target="../media/image2940.png"/><Relationship Id="rId7" Type="http://schemas.openxmlformats.org/officeDocument/2006/relationships/image" Target="../media/image290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60.png"/><Relationship Id="rId5" Type="http://schemas.openxmlformats.org/officeDocument/2006/relationships/image" Target="../media/image2950.png"/><Relationship Id="rId4" Type="http://schemas.openxmlformats.org/officeDocument/2006/relationships/image" Target="../media/image2860.png"/></Relationships>
</file>

<file path=ppt/slides/_rels/slide128.xml.rels><?xml version="1.0" encoding="UTF-8" standalone="yes"?>
<Relationships xmlns="http://schemas.openxmlformats.org/package/2006/relationships"><Relationship Id="rId3" Type="http://schemas.openxmlformats.org/officeDocument/2006/relationships/image" Target="../media/image2860.png"/><Relationship Id="rId7" Type="http://schemas.openxmlformats.org/officeDocument/2006/relationships/image" Target="../media/image293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10.png"/><Relationship Id="rId5" Type="http://schemas.openxmlformats.org/officeDocument/2006/relationships/image" Target="../media/image2890.png"/><Relationship Id="rId4" Type="http://schemas.openxmlformats.org/officeDocument/2006/relationships/image" Target="../media/image2870.png"/></Relationships>
</file>

<file path=ppt/slides/_rels/slide129.xml.rels><?xml version="1.0" encoding="UTF-8" standalone="yes"?>
<Relationships xmlns="http://schemas.openxmlformats.org/package/2006/relationships"><Relationship Id="rId3" Type="http://schemas.openxmlformats.org/officeDocument/2006/relationships/image" Target="../media/image2870.png"/><Relationship Id="rId7" Type="http://schemas.openxmlformats.org/officeDocument/2006/relationships/image" Target="../media/image292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10.png"/><Relationship Id="rId5" Type="http://schemas.openxmlformats.org/officeDocument/2006/relationships/image" Target="../media/image2890.png"/><Relationship Id="rId4" Type="http://schemas.openxmlformats.org/officeDocument/2006/relationships/image" Target="../media/image2880.png"/></Relationships>
</file>

<file path=ppt/slides/_rels/slide13.xml.rels><?xml version="1.0" encoding="UTF-8" standalone="yes"?>
<Relationships xmlns="http://schemas.openxmlformats.org/package/2006/relationships"><Relationship Id="rId2" Type="http://schemas.openxmlformats.org/officeDocument/2006/relationships/image" Target="../media/image1102.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8" Type="http://schemas.openxmlformats.org/officeDocument/2006/relationships/image" Target="../media/image3030.png"/><Relationship Id="rId13" Type="http://schemas.openxmlformats.org/officeDocument/2006/relationships/image" Target="../media/image3080.png"/><Relationship Id="rId18" Type="http://schemas.openxmlformats.org/officeDocument/2006/relationships/image" Target="../media/image317.png"/><Relationship Id="rId3" Type="http://schemas.openxmlformats.org/officeDocument/2006/relationships/image" Target="../media/image2980.png"/><Relationship Id="rId21" Type="http://schemas.openxmlformats.org/officeDocument/2006/relationships/image" Target="../media/image320.png"/><Relationship Id="rId7" Type="http://schemas.openxmlformats.org/officeDocument/2006/relationships/image" Target="../media/image3020.png"/><Relationship Id="rId12" Type="http://schemas.openxmlformats.org/officeDocument/2006/relationships/image" Target="../media/image3070.png"/><Relationship Id="rId17" Type="http://schemas.openxmlformats.org/officeDocument/2006/relationships/image" Target="../media/image316.png"/><Relationship Id="rId25" Type="http://schemas.openxmlformats.org/officeDocument/2006/relationships/image" Target="../media/image324.png"/><Relationship Id="rId2" Type="http://schemas.openxmlformats.org/officeDocument/2006/relationships/image" Target="../media/image2970.png"/><Relationship Id="rId16" Type="http://schemas.openxmlformats.org/officeDocument/2006/relationships/image" Target="../media/image3150.png"/><Relationship Id="rId20" Type="http://schemas.openxmlformats.org/officeDocument/2006/relationships/image" Target="../media/image319.png"/><Relationship Id="rId1" Type="http://schemas.openxmlformats.org/officeDocument/2006/relationships/slideLayout" Target="../slideLayouts/slideLayout11.xml"/><Relationship Id="rId6" Type="http://schemas.openxmlformats.org/officeDocument/2006/relationships/image" Target="../media/image3010.png"/><Relationship Id="rId11" Type="http://schemas.openxmlformats.org/officeDocument/2006/relationships/image" Target="../media/image3060.png"/><Relationship Id="rId24" Type="http://schemas.openxmlformats.org/officeDocument/2006/relationships/image" Target="../media/image323.png"/><Relationship Id="rId5" Type="http://schemas.openxmlformats.org/officeDocument/2006/relationships/image" Target="../media/image3000.png"/><Relationship Id="rId15" Type="http://schemas.openxmlformats.org/officeDocument/2006/relationships/image" Target="../media/image3140.png"/><Relationship Id="rId23" Type="http://schemas.openxmlformats.org/officeDocument/2006/relationships/image" Target="../media/image322.png"/><Relationship Id="rId10" Type="http://schemas.openxmlformats.org/officeDocument/2006/relationships/image" Target="../media/image3050.png"/><Relationship Id="rId19" Type="http://schemas.openxmlformats.org/officeDocument/2006/relationships/image" Target="../media/image318.png"/><Relationship Id="rId4" Type="http://schemas.openxmlformats.org/officeDocument/2006/relationships/image" Target="../media/image2990.png"/><Relationship Id="rId9" Type="http://schemas.openxmlformats.org/officeDocument/2006/relationships/image" Target="../media/image3040.png"/><Relationship Id="rId14" Type="http://schemas.openxmlformats.org/officeDocument/2006/relationships/image" Target="../media/image3090.png"/><Relationship Id="rId22" Type="http://schemas.openxmlformats.org/officeDocument/2006/relationships/image" Target="../media/image321.png"/></Relationships>
</file>

<file path=ppt/slides/_rels/slide131.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19.png"/><Relationship Id="rId3" Type="http://schemas.openxmlformats.org/officeDocument/2006/relationships/image" Target="../media/image3010.png"/><Relationship Id="rId7" Type="http://schemas.openxmlformats.org/officeDocument/2006/relationships/image" Target="../media/image3070.png"/><Relationship Id="rId12" Type="http://schemas.openxmlformats.org/officeDocument/2006/relationships/image" Target="../media/image327.png"/><Relationship Id="rId2" Type="http://schemas.openxmlformats.org/officeDocument/2006/relationships/image" Target="../media/image2970.png"/><Relationship Id="rId1" Type="http://schemas.openxmlformats.org/officeDocument/2006/relationships/slideLayout" Target="../slideLayouts/slideLayout11.xml"/><Relationship Id="rId6" Type="http://schemas.openxmlformats.org/officeDocument/2006/relationships/image" Target="../media/image3040.png"/><Relationship Id="rId11" Type="http://schemas.openxmlformats.org/officeDocument/2006/relationships/image" Target="../media/image317.png"/><Relationship Id="rId5" Type="http://schemas.openxmlformats.org/officeDocument/2006/relationships/image" Target="../media/image3030.png"/><Relationship Id="rId15" Type="http://schemas.openxmlformats.org/officeDocument/2006/relationships/image" Target="../media/image321.png"/><Relationship Id="rId10" Type="http://schemas.openxmlformats.org/officeDocument/2006/relationships/image" Target="../media/image3140.png"/><Relationship Id="rId4" Type="http://schemas.openxmlformats.org/officeDocument/2006/relationships/image" Target="../media/image325.png"/><Relationship Id="rId9" Type="http://schemas.openxmlformats.org/officeDocument/2006/relationships/image" Target="../media/image3090.png"/><Relationship Id="rId14" Type="http://schemas.openxmlformats.org/officeDocument/2006/relationships/image" Target="../media/image320.png"/></Relationships>
</file>

<file path=ppt/slides/_rels/slide13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11.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33.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png"/><Relationship Id="rId1" Type="http://schemas.openxmlformats.org/officeDocument/2006/relationships/slideLayout" Target="../slideLayouts/slideLayout11.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 Id="rId9" Type="http://schemas.openxmlformats.org/officeDocument/2006/relationships/image" Target="../media/image340.png"/></Relationships>
</file>

<file path=ppt/slides/_rels/slide13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11.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135.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11.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36.xml.rels><?xml version="1.0" encoding="UTF-8" standalone="yes"?>
<Relationships xmlns="http://schemas.openxmlformats.org/package/2006/relationships"><Relationship Id="rId3" Type="http://schemas.openxmlformats.org/officeDocument/2006/relationships/image" Target="../media/image348.png"/><Relationship Id="rId7" Type="http://schemas.openxmlformats.org/officeDocument/2006/relationships/image" Target="../media/image355.png"/><Relationship Id="rId2" Type="http://schemas.openxmlformats.org/officeDocument/2006/relationships/image" Target="../media/image347.png"/><Relationship Id="rId1" Type="http://schemas.openxmlformats.org/officeDocument/2006/relationships/slideLayout" Target="../slideLayouts/slideLayout11.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137.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49.png"/><Relationship Id="rId3" Type="http://schemas.openxmlformats.org/officeDocument/2006/relationships/image" Target="../media/image348.png"/><Relationship Id="rId12" Type="http://schemas.openxmlformats.org/officeDocument/2006/relationships/image" Target="../media/image346.png"/><Relationship Id="rId2" Type="http://schemas.openxmlformats.org/officeDocument/2006/relationships/image" Target="../media/image347.png"/><Relationship Id="rId1" Type="http://schemas.openxmlformats.org/officeDocument/2006/relationships/slideLayout" Target="../slideLayouts/slideLayout11.xml"/><Relationship Id="rId6" Type="http://schemas.openxmlformats.org/officeDocument/2006/relationships/image" Target="../media/image357.png"/><Relationship Id="rId11" Type="http://schemas.openxmlformats.org/officeDocument/2006/relationships/image" Target="../media/image362.png"/><Relationship Id="rId5" Type="http://schemas.openxmlformats.org/officeDocument/2006/relationships/image" Target="../media/image356.png"/><Relationship Id="rId10" Type="http://schemas.openxmlformats.org/officeDocument/2006/relationships/image" Target="../media/image361.png"/><Relationship Id="rId4" Type="http://schemas.openxmlformats.org/officeDocument/2006/relationships/image" Target="../media/image350.png"/><Relationship Id="rId9" Type="http://schemas.openxmlformats.org/officeDocument/2006/relationships/image" Target="../media/image360.png"/><Relationship Id="rId14" Type="http://schemas.openxmlformats.org/officeDocument/2006/relationships/image" Target="../media/image351.png"/></Relationships>
</file>

<file path=ppt/slides/_rels/slide138.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46.png"/><Relationship Id="rId3" Type="http://schemas.openxmlformats.org/officeDocument/2006/relationships/image" Target="../media/image348.png"/><Relationship Id="rId7" Type="http://schemas.openxmlformats.org/officeDocument/2006/relationships/image" Target="../media/image365.png"/><Relationship Id="rId12" Type="http://schemas.openxmlformats.org/officeDocument/2006/relationships/image" Target="../media/image369.png"/><Relationship Id="rId2" Type="http://schemas.openxmlformats.org/officeDocument/2006/relationships/image" Target="../media/image347.png"/><Relationship Id="rId1" Type="http://schemas.openxmlformats.org/officeDocument/2006/relationships/slideLayout" Target="../slideLayouts/slideLayout11.xml"/><Relationship Id="rId11" Type="http://schemas.openxmlformats.org/officeDocument/2006/relationships/image" Target="../media/image368.png"/><Relationship Id="rId5" Type="http://schemas.openxmlformats.org/officeDocument/2006/relationships/image" Target="../media/image363.png"/><Relationship Id="rId15" Type="http://schemas.openxmlformats.org/officeDocument/2006/relationships/image" Target="../media/image351.png"/><Relationship Id="rId10" Type="http://schemas.openxmlformats.org/officeDocument/2006/relationships/image" Target="../media/image367.png"/><Relationship Id="rId4" Type="http://schemas.openxmlformats.org/officeDocument/2006/relationships/image" Target="../media/image350.png"/><Relationship Id="rId9" Type="http://schemas.openxmlformats.org/officeDocument/2006/relationships/image" Target="../media/image366.png"/><Relationship Id="rId14" Type="http://schemas.openxmlformats.org/officeDocument/2006/relationships/image" Target="../media/image349.png"/></Relationships>
</file>

<file path=ppt/slides/_rels/slide139.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81.png"/><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1.xml"/><Relationship Id="rId6" Type="http://schemas.openxmlformats.org/officeDocument/2006/relationships/image" Target="../media/image374.png"/><Relationship Id="rId11" Type="http://schemas.openxmlformats.org/officeDocument/2006/relationships/image" Target="../media/image379.png"/><Relationship Id="rId5" Type="http://schemas.openxmlformats.org/officeDocument/2006/relationships/image" Target="../media/image373.png"/><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s>
</file>

<file path=ppt/slides/_rels/slide1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283.png"/><Relationship Id="rId1" Type="http://schemas.openxmlformats.org/officeDocument/2006/relationships/slideLayout" Target="../slideLayouts/slideLayout11.xml"/><Relationship Id="rId4" Type="http://schemas.openxmlformats.org/officeDocument/2006/relationships/image" Target="../media/image412.png"/></Relationships>
</file>

<file path=ppt/slides/_rels/slide140.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64.png"/><Relationship Id="rId7" Type="http://schemas.openxmlformats.org/officeDocument/2006/relationships/image" Target="../media/image385.png"/><Relationship Id="rId2" Type="http://schemas.openxmlformats.org/officeDocument/2006/relationships/image" Target="../media/image358.png"/><Relationship Id="rId1" Type="http://schemas.openxmlformats.org/officeDocument/2006/relationships/slideLayout" Target="../slideLayouts/slideLayout11.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1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395.png"/></Relationships>
</file>

<file path=ppt/slides/_rels/slide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6.png"/><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0.png"/><Relationship Id="rId1" Type="http://schemas.openxmlformats.org/officeDocument/2006/relationships/slideLayout" Target="../slideLayouts/slideLayout11.xml"/><Relationship Id="rId5" Type="http://schemas.openxmlformats.org/officeDocument/2006/relationships/image" Target="../media/image170.png"/><Relationship Id="rId4" Type="http://schemas.openxmlformats.org/officeDocument/2006/relationships/image" Target="../media/image401.png"/></Relationships>
</file>

<file path=ppt/slides/_rels/slide144.xml.rels><?xml version="1.0" encoding="UTF-8" standalone="yes"?>
<Relationships xmlns="http://schemas.openxmlformats.org/package/2006/relationships"><Relationship Id="rId3" Type="http://schemas.openxmlformats.org/officeDocument/2006/relationships/image" Target="../media/image4010.png"/><Relationship Id="rId2" Type="http://schemas.openxmlformats.org/officeDocument/2006/relationships/image" Target="../media/image4000.png"/><Relationship Id="rId1" Type="http://schemas.openxmlformats.org/officeDocument/2006/relationships/slideLayout" Target="../slideLayouts/slideLayout11.xml"/><Relationship Id="rId4" Type="http://schemas.openxmlformats.org/officeDocument/2006/relationships/image" Target="../media/image402.png"/></Relationships>
</file>

<file path=ppt/slides/_rels/slide1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1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399.png"/><Relationship Id="rId1" Type="http://schemas.openxmlformats.org/officeDocument/2006/relationships/slideLayout" Target="../slideLayouts/slideLayout11.xml"/><Relationship Id="rId5" Type="http://schemas.openxmlformats.org/officeDocument/2006/relationships/image" Target="../media/image414.png"/><Relationship Id="rId4" Type="http://schemas.openxmlformats.org/officeDocument/2006/relationships/image" Target="../media/image413.png"/></Relationships>
</file>

<file path=ppt/slides/_rels/slide148.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image" Target="../media/image4130.png"/><Relationship Id="rId7" Type="http://schemas.openxmlformats.org/officeDocument/2006/relationships/image" Target="../media/image417.png"/><Relationship Id="rId2" Type="http://schemas.openxmlformats.org/officeDocument/2006/relationships/image" Target="../media/image415.png"/><Relationship Id="rId1" Type="http://schemas.openxmlformats.org/officeDocument/2006/relationships/slideLayout" Target="../slideLayouts/slideLayout11.xml"/><Relationship Id="rId6" Type="http://schemas.openxmlformats.org/officeDocument/2006/relationships/image" Target="../media/image4160.png"/><Relationship Id="rId5" Type="http://schemas.openxmlformats.org/officeDocument/2006/relationships/image" Target="../media/image4150.png"/><Relationship Id="rId4" Type="http://schemas.openxmlformats.org/officeDocument/2006/relationships/image" Target="../media/image416.png"/></Relationships>
</file>

<file path=ppt/slides/_rels/slide1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11.xml"/><Relationship Id="rId4" Type="http://schemas.openxmlformats.org/officeDocument/2006/relationships/image" Target="../media/image4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2.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11.xml"/><Relationship Id="rId5" Type="http://schemas.openxmlformats.org/officeDocument/2006/relationships/image" Target="../media/image428.png"/><Relationship Id="rId4" Type="http://schemas.openxmlformats.org/officeDocument/2006/relationships/image" Target="../media/image427.png"/></Relationships>
</file>

<file path=ppt/slides/_rels/slide15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11.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154.xml.rels><?xml version="1.0" encoding="UTF-8" standalone="yes"?>
<Relationships xmlns="http://schemas.openxmlformats.org/package/2006/relationships"><Relationship Id="rId3" Type="http://schemas.openxmlformats.org/officeDocument/2006/relationships/image" Target="../media/image4250.png"/><Relationship Id="rId7" Type="http://schemas.openxmlformats.org/officeDocument/2006/relationships/image" Target="../media/image4290.png"/><Relationship Id="rId2" Type="http://schemas.openxmlformats.org/officeDocument/2006/relationships/image" Target="../media/image4240.png"/><Relationship Id="rId1" Type="http://schemas.openxmlformats.org/officeDocument/2006/relationships/slideLayout" Target="../slideLayouts/slideLayout11.xml"/><Relationship Id="rId6" Type="http://schemas.openxmlformats.org/officeDocument/2006/relationships/image" Target="../media/image4281.png"/><Relationship Id="rId5" Type="http://schemas.openxmlformats.org/officeDocument/2006/relationships/image" Target="../media/image4270.png"/><Relationship Id="rId4" Type="http://schemas.openxmlformats.org/officeDocument/2006/relationships/image" Target="../media/image4260.png"/></Relationships>
</file>

<file path=ppt/slides/_rels/slide155.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11.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156.xml.rels><?xml version="1.0" encoding="UTF-8" standalone="yes"?>
<Relationships xmlns="http://schemas.openxmlformats.org/package/2006/relationships"><Relationship Id="rId8" Type="http://schemas.openxmlformats.org/officeDocument/2006/relationships/image" Target="../media/image443.png"/><Relationship Id="rId3" Type="http://schemas.openxmlformats.org/officeDocument/2006/relationships/image" Target="../media/image435.png"/><Relationship Id="rId7" Type="http://schemas.openxmlformats.org/officeDocument/2006/relationships/image" Target="../media/image442.png"/><Relationship Id="rId1" Type="http://schemas.openxmlformats.org/officeDocument/2006/relationships/slideLayout" Target="../slideLayouts/slideLayout11.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 Id="rId9" Type="http://schemas.openxmlformats.org/officeDocument/2006/relationships/image" Target="../media/image444.png"/></Relationships>
</file>

<file path=ppt/slides/_rels/slide157.xml.rels><?xml version="1.0" encoding="UTF-8" standalone="yes"?>
<Relationships xmlns="http://schemas.openxmlformats.org/package/2006/relationships"><Relationship Id="rId2" Type="http://schemas.openxmlformats.org/officeDocument/2006/relationships/image" Target="../media/image4280.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11.xml"/><Relationship Id="rId5" Type="http://schemas.openxmlformats.org/officeDocument/2006/relationships/image" Target="../media/image448.png"/><Relationship Id="rId4" Type="http://schemas.openxmlformats.org/officeDocument/2006/relationships/image" Target="../media/image447.png"/></Relationships>
</file>

<file path=ppt/slides/_rels/slide159.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454.png"/><Relationship Id="rId2" Type="http://schemas.openxmlformats.org/officeDocument/2006/relationships/image" Target="../media/image449.png"/><Relationship Id="rId1" Type="http://schemas.openxmlformats.org/officeDocument/2006/relationships/slideLayout" Target="../slideLayouts/slideLayout11.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16.xml.rels><?xml version="1.0" encoding="UTF-8" standalone="yes"?>
<Relationships xmlns="http://schemas.openxmlformats.org/package/2006/relationships"><Relationship Id="rId3" Type="http://schemas.openxmlformats.org/officeDocument/2006/relationships/image" Target="../media/image1110.png"/><Relationship Id="rId7" Type="http://schemas.openxmlformats.org/officeDocument/2006/relationships/image" Target="../media/image156.png"/><Relationship Id="rId2" Type="http://schemas.openxmlformats.org/officeDocument/2006/relationships/image" Target="../media/image1012.png"/><Relationship Id="rId1" Type="http://schemas.openxmlformats.org/officeDocument/2006/relationships/slideLayout" Target="../slideLayouts/slideLayout11.xml"/><Relationship Id="rId6" Type="http://schemas.openxmlformats.org/officeDocument/2006/relationships/image" Target="../media/image1410.png"/><Relationship Id="rId5" Type="http://schemas.openxmlformats.org/officeDocument/2006/relationships/image" Target="../media/image1310.png"/><Relationship Id="rId4" Type="http://schemas.openxmlformats.org/officeDocument/2006/relationships/image" Target="../media/image1211.png"/></Relationships>
</file>

<file path=ppt/slides/_rels/slide160.xml.rels><?xml version="1.0" encoding="UTF-8" standalone="yes"?>
<Relationships xmlns="http://schemas.openxmlformats.org/package/2006/relationships"><Relationship Id="rId8" Type="http://schemas.openxmlformats.org/officeDocument/2006/relationships/image" Target="../media/image4370.png"/><Relationship Id="rId3" Type="http://schemas.openxmlformats.org/officeDocument/2006/relationships/image" Target="../media/image4320.png"/><Relationship Id="rId7" Type="http://schemas.openxmlformats.org/officeDocument/2006/relationships/image" Target="../media/image4360.png"/><Relationship Id="rId2" Type="http://schemas.openxmlformats.org/officeDocument/2006/relationships/image" Target="../media/image4310.png"/><Relationship Id="rId1" Type="http://schemas.openxmlformats.org/officeDocument/2006/relationships/slideLayout" Target="../slideLayouts/slideLayout11.xml"/><Relationship Id="rId6" Type="http://schemas.openxmlformats.org/officeDocument/2006/relationships/image" Target="../media/image4350.png"/><Relationship Id="rId5" Type="http://schemas.openxmlformats.org/officeDocument/2006/relationships/image" Target="../media/image4340.png"/><Relationship Id="rId4" Type="http://schemas.openxmlformats.org/officeDocument/2006/relationships/image" Target="../media/image4330.png"/><Relationship Id="rId9" Type="http://schemas.openxmlformats.org/officeDocument/2006/relationships/image" Target="../media/image4380.png"/></Relationships>
</file>

<file path=ppt/slides/_rels/slide161.xml.rels><?xml version="1.0" encoding="UTF-8" standalone="yes"?>
<Relationships xmlns="http://schemas.openxmlformats.org/package/2006/relationships"><Relationship Id="rId3" Type="http://schemas.openxmlformats.org/officeDocument/2006/relationships/image" Target="../media/image4391.png"/><Relationship Id="rId2" Type="http://schemas.openxmlformats.org/officeDocument/2006/relationships/image" Target="../media/image4300.png"/><Relationship Id="rId1" Type="http://schemas.openxmlformats.org/officeDocument/2006/relationships/slideLayout" Target="../slideLayouts/slideLayout11.xml"/><Relationship Id="rId5" Type="http://schemas.openxmlformats.org/officeDocument/2006/relationships/image" Target="../media/image4340.png"/><Relationship Id="rId4" Type="http://schemas.openxmlformats.org/officeDocument/2006/relationships/image" Target="../media/image4330.png"/></Relationships>
</file>

<file path=ppt/slides/_rels/slide162.xml.rels><?xml version="1.0" encoding="UTF-8" standalone="yes"?>
<Relationships xmlns="http://schemas.openxmlformats.org/package/2006/relationships"><Relationship Id="rId3" Type="http://schemas.openxmlformats.org/officeDocument/2006/relationships/image" Target="../media/image4391.png"/><Relationship Id="rId2" Type="http://schemas.openxmlformats.org/officeDocument/2006/relationships/image" Target="../media/image4300.png"/><Relationship Id="rId1" Type="http://schemas.openxmlformats.org/officeDocument/2006/relationships/slideLayout" Target="../slideLayouts/slideLayout11.xml"/><Relationship Id="rId5" Type="http://schemas.openxmlformats.org/officeDocument/2006/relationships/image" Target="../media/image4340.png"/><Relationship Id="rId4" Type="http://schemas.openxmlformats.org/officeDocument/2006/relationships/image" Target="../media/image4330.png"/></Relationships>
</file>

<file path=ppt/slides/_rels/slide163.xml.rels><?xml version="1.0" encoding="UTF-8" standalone="yes"?>
<Relationships xmlns="http://schemas.openxmlformats.org/package/2006/relationships"><Relationship Id="rId8" Type="http://schemas.openxmlformats.org/officeDocument/2006/relationships/image" Target="../media/image4450.png"/><Relationship Id="rId13" Type="http://schemas.openxmlformats.org/officeDocument/2006/relationships/image" Target="../media/image4500.png"/><Relationship Id="rId3" Type="http://schemas.openxmlformats.org/officeDocument/2006/relationships/image" Target="../media/image4400.png"/><Relationship Id="rId7" Type="http://schemas.openxmlformats.org/officeDocument/2006/relationships/image" Target="../media/image4440.png"/><Relationship Id="rId12" Type="http://schemas.openxmlformats.org/officeDocument/2006/relationships/image" Target="../media/image4490.png"/><Relationship Id="rId2" Type="http://schemas.openxmlformats.org/officeDocument/2006/relationships/image" Target="../media/image4390.png"/><Relationship Id="rId1" Type="http://schemas.openxmlformats.org/officeDocument/2006/relationships/slideLayout" Target="../slideLayouts/slideLayout11.xml"/><Relationship Id="rId6" Type="http://schemas.openxmlformats.org/officeDocument/2006/relationships/image" Target="../media/image4430.png"/><Relationship Id="rId11" Type="http://schemas.openxmlformats.org/officeDocument/2006/relationships/image" Target="../media/image4480.png"/><Relationship Id="rId5" Type="http://schemas.openxmlformats.org/officeDocument/2006/relationships/image" Target="../media/image4420.png"/><Relationship Id="rId15" Type="http://schemas.openxmlformats.org/officeDocument/2006/relationships/image" Target="../media/image4520.png"/><Relationship Id="rId10" Type="http://schemas.openxmlformats.org/officeDocument/2006/relationships/image" Target="../media/image4470.png"/><Relationship Id="rId4" Type="http://schemas.openxmlformats.org/officeDocument/2006/relationships/image" Target="../media/image4410.png"/><Relationship Id="rId9" Type="http://schemas.openxmlformats.org/officeDocument/2006/relationships/image" Target="../media/image4460.png"/><Relationship Id="rId14" Type="http://schemas.openxmlformats.org/officeDocument/2006/relationships/image" Target="../media/image4510.png"/></Relationships>
</file>

<file path=ppt/slides/_rels/slide164.xml.rels><?xml version="1.0" encoding="UTF-8" standalone="yes"?>
<Relationships xmlns="http://schemas.openxmlformats.org/package/2006/relationships"><Relationship Id="rId8" Type="http://schemas.openxmlformats.org/officeDocument/2006/relationships/image" Target="../media/image455.png"/><Relationship Id="rId3" Type="http://schemas.openxmlformats.org/officeDocument/2006/relationships/image" Target="../media/image4531.png"/><Relationship Id="rId7" Type="http://schemas.openxmlformats.org/officeDocument/2006/relationships/image" Target="../media/image4440.png"/><Relationship Id="rId12" Type="http://schemas.openxmlformats.org/officeDocument/2006/relationships/image" Target="../media/image457.png"/><Relationship Id="rId2" Type="http://schemas.openxmlformats.org/officeDocument/2006/relationships/image" Target="../media/image4390.png"/><Relationship Id="rId1" Type="http://schemas.openxmlformats.org/officeDocument/2006/relationships/slideLayout" Target="../slideLayouts/slideLayout11.xml"/><Relationship Id="rId6" Type="http://schemas.openxmlformats.org/officeDocument/2006/relationships/image" Target="../media/image4541.png"/><Relationship Id="rId11" Type="http://schemas.openxmlformats.org/officeDocument/2006/relationships/image" Target="../media/image4530.png"/><Relationship Id="rId5" Type="http://schemas.openxmlformats.org/officeDocument/2006/relationships/image" Target="../media/image4420.png"/><Relationship Id="rId10" Type="http://schemas.openxmlformats.org/officeDocument/2006/relationships/image" Target="../media/image4470.png"/><Relationship Id="rId4" Type="http://schemas.openxmlformats.org/officeDocument/2006/relationships/image" Target="../media/image4410.png"/><Relationship Id="rId9" Type="http://schemas.openxmlformats.org/officeDocument/2006/relationships/image" Target="../media/image456.png"/></Relationships>
</file>

<file path=ppt/slides/_rels/slide165.xml.rels><?xml version="1.0" encoding="UTF-8" standalone="yes"?>
<Relationships xmlns="http://schemas.openxmlformats.org/package/2006/relationships"><Relationship Id="rId8" Type="http://schemas.openxmlformats.org/officeDocument/2006/relationships/image" Target="../media/image464.png"/><Relationship Id="rId3" Type="http://schemas.openxmlformats.org/officeDocument/2006/relationships/image" Target="../media/image459.png"/><Relationship Id="rId7" Type="http://schemas.openxmlformats.org/officeDocument/2006/relationships/image" Target="../media/image463.png"/><Relationship Id="rId2" Type="http://schemas.openxmlformats.org/officeDocument/2006/relationships/image" Target="../media/image458.png"/><Relationship Id="rId1" Type="http://schemas.openxmlformats.org/officeDocument/2006/relationships/slideLayout" Target="../slideLayouts/slideLayout11.xml"/><Relationship Id="rId6" Type="http://schemas.openxmlformats.org/officeDocument/2006/relationships/image" Target="../media/image462.png"/><Relationship Id="rId5" Type="http://schemas.openxmlformats.org/officeDocument/2006/relationships/image" Target="../media/image461.png"/><Relationship Id="rId4" Type="http://schemas.openxmlformats.org/officeDocument/2006/relationships/image" Target="../media/image460.png"/><Relationship Id="rId9" Type="http://schemas.openxmlformats.org/officeDocument/2006/relationships/image" Target="../media/image465.png"/></Relationships>
</file>

<file path=ppt/slides/_rels/slide166.xml.rels><?xml version="1.0" encoding="UTF-8" standalone="yes"?>
<Relationships xmlns="http://schemas.openxmlformats.org/package/2006/relationships"><Relationship Id="rId8" Type="http://schemas.openxmlformats.org/officeDocument/2006/relationships/image" Target="../media/image4450.png"/><Relationship Id="rId13" Type="http://schemas.openxmlformats.org/officeDocument/2006/relationships/image" Target="../media/image4550.png"/><Relationship Id="rId18" Type="http://schemas.openxmlformats.org/officeDocument/2006/relationships/image" Target="../media/image4600.png"/><Relationship Id="rId3" Type="http://schemas.openxmlformats.org/officeDocument/2006/relationships/image" Target="../media/image4400.png"/><Relationship Id="rId7" Type="http://schemas.openxmlformats.org/officeDocument/2006/relationships/image" Target="../media/image4440.png"/><Relationship Id="rId12" Type="http://schemas.openxmlformats.org/officeDocument/2006/relationships/image" Target="../media/image4540.png"/><Relationship Id="rId17" Type="http://schemas.openxmlformats.org/officeDocument/2006/relationships/image" Target="../media/image4590.png"/><Relationship Id="rId2" Type="http://schemas.openxmlformats.org/officeDocument/2006/relationships/image" Target="../media/image4390.png"/><Relationship Id="rId16" Type="http://schemas.openxmlformats.org/officeDocument/2006/relationships/image" Target="../media/image4580.png"/><Relationship Id="rId1" Type="http://schemas.openxmlformats.org/officeDocument/2006/relationships/slideLayout" Target="../slideLayouts/slideLayout11.xml"/><Relationship Id="rId6" Type="http://schemas.openxmlformats.org/officeDocument/2006/relationships/image" Target="../media/image4430.png"/><Relationship Id="rId11" Type="http://schemas.openxmlformats.org/officeDocument/2006/relationships/image" Target="../media/image4480.png"/><Relationship Id="rId5" Type="http://schemas.openxmlformats.org/officeDocument/2006/relationships/image" Target="../media/image4420.png"/><Relationship Id="rId15" Type="http://schemas.openxmlformats.org/officeDocument/2006/relationships/image" Target="../media/image4570.png"/><Relationship Id="rId10" Type="http://schemas.openxmlformats.org/officeDocument/2006/relationships/image" Target="../media/image4470.png"/><Relationship Id="rId19" Type="http://schemas.openxmlformats.org/officeDocument/2006/relationships/image" Target="../media/image4610.png"/><Relationship Id="rId4" Type="http://schemas.openxmlformats.org/officeDocument/2006/relationships/image" Target="../media/image4410.png"/><Relationship Id="rId9" Type="http://schemas.openxmlformats.org/officeDocument/2006/relationships/image" Target="../media/image4460.png"/><Relationship Id="rId14" Type="http://schemas.openxmlformats.org/officeDocument/2006/relationships/image" Target="../media/image4560.png"/></Relationships>
</file>

<file path=ppt/slides/_rels/slide167.xml.rels><?xml version="1.0" encoding="UTF-8" standalone="yes"?>
<Relationships xmlns="http://schemas.openxmlformats.org/package/2006/relationships"><Relationship Id="rId3" Type="http://schemas.openxmlformats.org/officeDocument/2006/relationships/image" Target="../media/image4631.png"/><Relationship Id="rId2" Type="http://schemas.openxmlformats.org/officeDocument/2006/relationships/image" Target="../media/image4621.png"/><Relationship Id="rId1" Type="http://schemas.openxmlformats.org/officeDocument/2006/relationships/slideLayout" Target="../slideLayouts/slideLayout11.xml"/><Relationship Id="rId6" Type="http://schemas.openxmlformats.org/officeDocument/2006/relationships/image" Target="../media/image466.png"/><Relationship Id="rId5" Type="http://schemas.openxmlformats.org/officeDocument/2006/relationships/image" Target="../media/image4651.png"/><Relationship Id="rId4" Type="http://schemas.openxmlformats.org/officeDocument/2006/relationships/image" Target="../media/image4641.png"/></Relationships>
</file>

<file path=ppt/slides/_rels/slide168.xml.rels><?xml version="1.0" encoding="UTF-8" standalone="yes"?>
<Relationships xmlns="http://schemas.openxmlformats.org/package/2006/relationships"><Relationship Id="rId3" Type="http://schemas.openxmlformats.org/officeDocument/2006/relationships/image" Target="../media/image4631.png"/><Relationship Id="rId2" Type="http://schemas.openxmlformats.org/officeDocument/2006/relationships/image" Target="../media/image4621.png"/><Relationship Id="rId1" Type="http://schemas.openxmlformats.org/officeDocument/2006/relationships/slideLayout" Target="../slideLayouts/slideLayout11.xml"/><Relationship Id="rId6" Type="http://schemas.openxmlformats.org/officeDocument/2006/relationships/image" Target="../media/image467.png"/><Relationship Id="rId5" Type="http://schemas.openxmlformats.org/officeDocument/2006/relationships/image" Target="../media/image4651.png"/><Relationship Id="rId4" Type="http://schemas.openxmlformats.org/officeDocument/2006/relationships/image" Target="../media/image4641.png"/></Relationships>
</file>

<file path=ppt/slides/_rels/slide169.xml.rels><?xml version="1.0" encoding="UTF-8" standalone="yes"?>
<Relationships xmlns="http://schemas.openxmlformats.org/package/2006/relationships"><Relationship Id="rId3" Type="http://schemas.openxmlformats.org/officeDocument/2006/relationships/image" Target="../media/image4630.png"/><Relationship Id="rId2" Type="http://schemas.openxmlformats.org/officeDocument/2006/relationships/image" Target="../media/image46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512.png"/><Relationship Id="rId1" Type="http://schemas.openxmlformats.org/officeDocument/2006/relationships/slideLayout" Target="../slideLayouts/slideLayout11.xml"/><Relationship Id="rId6" Type="http://schemas.openxmlformats.org/officeDocument/2006/relationships/image" Target="../media/image913.png"/><Relationship Id="rId5" Type="http://schemas.openxmlformats.org/officeDocument/2006/relationships/image" Target="../media/image813.png"/><Relationship Id="rId4" Type="http://schemas.openxmlformats.org/officeDocument/2006/relationships/image" Target="../media/image714.png"/></Relationships>
</file>

<file path=ppt/slides/_rels/slide170.xml.rels><?xml version="1.0" encoding="UTF-8" standalone="yes"?>
<Relationships xmlns="http://schemas.openxmlformats.org/package/2006/relationships"><Relationship Id="rId3" Type="http://schemas.openxmlformats.org/officeDocument/2006/relationships/image" Target="../media/image4650.png"/><Relationship Id="rId2" Type="http://schemas.openxmlformats.org/officeDocument/2006/relationships/image" Target="../media/image4640.png"/><Relationship Id="rId1" Type="http://schemas.openxmlformats.org/officeDocument/2006/relationships/slideLayout" Target="../slideLayouts/slideLayout11.xml"/><Relationship Id="rId5" Type="http://schemas.openxmlformats.org/officeDocument/2006/relationships/image" Target="../media/image4670.png"/><Relationship Id="rId4" Type="http://schemas.openxmlformats.org/officeDocument/2006/relationships/image" Target="../media/image4660.png"/></Relationships>
</file>

<file path=ppt/slides/_rels/slide171.xml.rels><?xml version="1.0" encoding="UTF-8" standalone="yes"?>
<Relationships xmlns="http://schemas.openxmlformats.org/package/2006/relationships"><Relationship Id="rId3" Type="http://schemas.openxmlformats.org/officeDocument/2006/relationships/image" Target="../media/image4650.png"/><Relationship Id="rId2" Type="http://schemas.openxmlformats.org/officeDocument/2006/relationships/image" Target="../media/image4640.png"/><Relationship Id="rId1" Type="http://schemas.openxmlformats.org/officeDocument/2006/relationships/slideLayout" Target="../slideLayouts/slideLayout11.xml"/><Relationship Id="rId5" Type="http://schemas.openxmlformats.org/officeDocument/2006/relationships/image" Target="../media/image469.png"/><Relationship Id="rId4" Type="http://schemas.openxmlformats.org/officeDocument/2006/relationships/image" Target="../media/image468.png"/></Relationships>
</file>

<file path=ppt/slides/_rels/slide172.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image" Target="../media/image475.png"/><Relationship Id="rId2" Type="http://schemas.openxmlformats.org/officeDocument/2006/relationships/image" Target="../media/image470.png"/><Relationship Id="rId1" Type="http://schemas.openxmlformats.org/officeDocument/2006/relationships/slideLayout" Target="../slideLayouts/slideLayout11.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173.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387.png"/><Relationship Id="rId1" Type="http://schemas.openxmlformats.org/officeDocument/2006/relationships/slideLayout" Target="../slideLayouts/slideLayout11.xml"/><Relationship Id="rId5" Type="http://schemas.openxmlformats.org/officeDocument/2006/relationships/image" Target="../media/image480.png"/><Relationship Id="rId4" Type="http://schemas.openxmlformats.org/officeDocument/2006/relationships/image" Target="../media/image479.png"/></Relationships>
</file>

<file path=ppt/slides/_rels/slide178.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388.png"/><Relationship Id="rId1" Type="http://schemas.openxmlformats.org/officeDocument/2006/relationships/slideLayout" Target="../slideLayouts/slideLayout11.xml"/><Relationship Id="rId5" Type="http://schemas.openxmlformats.org/officeDocument/2006/relationships/image" Target="../media/image484.png"/><Relationship Id="rId4" Type="http://schemas.openxmlformats.org/officeDocument/2006/relationships/image" Target="../media/image483.png"/></Relationships>
</file>

<file path=ppt/slides/_rels/slide179.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391.png"/><Relationship Id="rId1" Type="http://schemas.openxmlformats.org/officeDocument/2006/relationships/slideLayout" Target="../slideLayouts/slideLayout11.xml"/><Relationship Id="rId5" Type="http://schemas.openxmlformats.org/officeDocument/2006/relationships/image" Target="../media/image488.png"/><Relationship Id="rId4" Type="http://schemas.openxmlformats.org/officeDocument/2006/relationships/image" Target="../media/image487.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11.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4.png"/></Relationships>
</file>

<file path=ppt/slides/_rels/slide185.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11.xml"/><Relationship Id="rId6" Type="http://schemas.openxmlformats.org/officeDocument/2006/relationships/image" Target="../media/image481.png"/><Relationship Id="rId5" Type="http://schemas.openxmlformats.org/officeDocument/2006/relationships/image" Target="../media/image477.png"/><Relationship Id="rId4" Type="http://schemas.openxmlformats.org/officeDocument/2006/relationships/image" Target="../media/image405.png"/></Relationships>
</file>

<file path=ppt/slides/_rels/slide186.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7.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0.png"/><Relationship Id="rId2" Type="http://schemas.openxmlformats.org/officeDocument/2006/relationships/image" Target="../media/image491.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8.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3.png"/><Relationship Id="rId2" Type="http://schemas.openxmlformats.org/officeDocument/2006/relationships/image" Target="../media/image491.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9.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4930.png"/><Relationship Id="rId1" Type="http://schemas.openxmlformats.org/officeDocument/2006/relationships/slideLayout" Target="../slideLayouts/slideLayout11.xml"/><Relationship Id="rId5" Type="http://schemas.openxmlformats.org/officeDocument/2006/relationships/image" Target="../media/image495.png"/><Relationship Id="rId4" Type="http://schemas.openxmlformats.org/officeDocument/2006/relationships/image" Target="../media/image49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11.xml"/><Relationship Id="rId5" Type="http://schemas.openxmlformats.org/officeDocument/2006/relationships/image" Target="../media/image499.png"/><Relationship Id="rId4" Type="http://schemas.openxmlformats.org/officeDocument/2006/relationships/image" Target="../media/image498.png"/></Relationships>
</file>

<file path=ppt/slides/_rels/slide19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image" Target="../media/image515.png"/><Relationship Id="rId18" Type="http://schemas.openxmlformats.org/officeDocument/2006/relationships/image" Target="../media/image520.png"/><Relationship Id="rId3" Type="http://schemas.openxmlformats.org/officeDocument/2006/relationships/image" Target="../media/image502.png"/><Relationship Id="rId7" Type="http://schemas.openxmlformats.org/officeDocument/2006/relationships/image" Target="../media/image506.png"/><Relationship Id="rId12" Type="http://schemas.openxmlformats.org/officeDocument/2006/relationships/image" Target="../media/image514.png"/><Relationship Id="rId17" Type="http://schemas.openxmlformats.org/officeDocument/2006/relationships/image" Target="../media/image519.png"/><Relationship Id="rId2" Type="http://schemas.openxmlformats.org/officeDocument/2006/relationships/image" Target="../media/image501.png"/><Relationship Id="rId16" Type="http://schemas.openxmlformats.org/officeDocument/2006/relationships/image" Target="../media/image518.png"/><Relationship Id="rId1" Type="http://schemas.openxmlformats.org/officeDocument/2006/relationships/slideLayout" Target="../slideLayouts/slideLayout11.xml"/><Relationship Id="rId6" Type="http://schemas.openxmlformats.org/officeDocument/2006/relationships/image" Target="../media/image505.png"/><Relationship Id="rId11" Type="http://schemas.openxmlformats.org/officeDocument/2006/relationships/image" Target="../media/image513.png"/><Relationship Id="rId5" Type="http://schemas.openxmlformats.org/officeDocument/2006/relationships/image" Target="../media/image504.png"/><Relationship Id="rId15" Type="http://schemas.openxmlformats.org/officeDocument/2006/relationships/image" Target="../media/image517.png"/><Relationship Id="rId10" Type="http://schemas.openxmlformats.org/officeDocument/2006/relationships/image" Target="../media/image509.png"/><Relationship Id="rId19" Type="http://schemas.openxmlformats.org/officeDocument/2006/relationships/image" Target="../media/image521.png"/><Relationship Id="rId4" Type="http://schemas.openxmlformats.org/officeDocument/2006/relationships/image" Target="../media/image503.png"/><Relationship Id="rId9" Type="http://schemas.openxmlformats.org/officeDocument/2006/relationships/image" Target="../media/image508.png"/><Relationship Id="rId14" Type="http://schemas.openxmlformats.org/officeDocument/2006/relationships/image" Target="../media/image516.png"/></Relationships>
</file>

<file path=ppt/slides/_rels/slide192.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3" Type="http://schemas.openxmlformats.org/officeDocument/2006/relationships/image" Target="../media/image502.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 Type="http://schemas.openxmlformats.org/officeDocument/2006/relationships/image" Target="../media/image501.png"/><Relationship Id="rId16" Type="http://schemas.openxmlformats.org/officeDocument/2006/relationships/image" Target="../media/image534.png"/><Relationship Id="rId1" Type="http://schemas.openxmlformats.org/officeDocument/2006/relationships/slideLayout" Target="../slideLayouts/slideLayout11.xml"/><Relationship Id="rId6" Type="http://schemas.openxmlformats.org/officeDocument/2006/relationships/image" Target="../media/image524.png"/><Relationship Id="rId11" Type="http://schemas.openxmlformats.org/officeDocument/2006/relationships/image" Target="../media/image529.png"/><Relationship Id="rId5" Type="http://schemas.openxmlformats.org/officeDocument/2006/relationships/image" Target="../media/image523.png"/><Relationship Id="rId15" Type="http://schemas.openxmlformats.org/officeDocument/2006/relationships/image" Target="../media/image533.png"/><Relationship Id="rId10" Type="http://schemas.openxmlformats.org/officeDocument/2006/relationships/image" Target="../media/image528.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s>
</file>

<file path=ppt/slides/_rels/slide193.xml.rels><?xml version="1.0" encoding="UTF-8" standalone="yes"?>
<Relationships xmlns="http://schemas.openxmlformats.org/package/2006/relationships"><Relationship Id="rId3" Type="http://schemas.openxmlformats.org/officeDocument/2006/relationships/image" Target="../media/image538.png"/><Relationship Id="rId7" Type="http://schemas.openxmlformats.org/officeDocument/2006/relationships/image" Target="../media/image542.png"/><Relationship Id="rId2" Type="http://schemas.openxmlformats.org/officeDocument/2006/relationships/image" Target="../media/image537.png"/><Relationship Id="rId1" Type="http://schemas.openxmlformats.org/officeDocument/2006/relationships/slideLayout" Target="../slideLayouts/slideLayout11.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s>
</file>

<file path=ppt/slides/_rels/slide194.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11.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45.png"/></Relationships>
</file>

<file path=ppt/slides/_rels/slide195.xml.rels><?xml version="1.0" encoding="UTF-8" standalone="yes"?>
<Relationships xmlns="http://schemas.openxmlformats.org/package/2006/relationships"><Relationship Id="rId8" Type="http://schemas.openxmlformats.org/officeDocument/2006/relationships/image" Target="../media/image554.png"/><Relationship Id="rId13" Type="http://schemas.openxmlformats.org/officeDocument/2006/relationships/image" Target="../media/image559.png"/><Relationship Id="rId18" Type="http://schemas.openxmlformats.org/officeDocument/2006/relationships/image" Target="../media/image564.png"/><Relationship Id="rId3" Type="http://schemas.openxmlformats.org/officeDocument/2006/relationships/image" Target="../media/image549.png"/><Relationship Id="rId7" Type="http://schemas.openxmlformats.org/officeDocument/2006/relationships/image" Target="../media/image553.png"/><Relationship Id="rId12" Type="http://schemas.openxmlformats.org/officeDocument/2006/relationships/image" Target="../media/image558.png"/><Relationship Id="rId17" Type="http://schemas.openxmlformats.org/officeDocument/2006/relationships/image" Target="../media/image563.png"/><Relationship Id="rId2" Type="http://schemas.openxmlformats.org/officeDocument/2006/relationships/image" Target="../media/image548.png"/><Relationship Id="rId16" Type="http://schemas.openxmlformats.org/officeDocument/2006/relationships/image" Target="../media/image562.png"/><Relationship Id="rId1" Type="http://schemas.openxmlformats.org/officeDocument/2006/relationships/slideLayout" Target="../slideLayouts/slideLayout11.xml"/><Relationship Id="rId6" Type="http://schemas.openxmlformats.org/officeDocument/2006/relationships/image" Target="../media/image552.png"/><Relationship Id="rId11" Type="http://schemas.openxmlformats.org/officeDocument/2006/relationships/image" Target="../media/image557.png"/><Relationship Id="rId5" Type="http://schemas.openxmlformats.org/officeDocument/2006/relationships/image" Target="../media/image551.png"/><Relationship Id="rId15" Type="http://schemas.openxmlformats.org/officeDocument/2006/relationships/image" Target="../media/image561.png"/><Relationship Id="rId10" Type="http://schemas.openxmlformats.org/officeDocument/2006/relationships/image" Target="../media/image556.png"/><Relationship Id="rId4" Type="http://schemas.openxmlformats.org/officeDocument/2006/relationships/image" Target="../media/image550.png"/><Relationship Id="rId9" Type="http://schemas.openxmlformats.org/officeDocument/2006/relationships/image" Target="../media/image555.png"/><Relationship Id="rId14" Type="http://schemas.openxmlformats.org/officeDocument/2006/relationships/image" Target="../media/image560.png"/></Relationships>
</file>

<file path=ppt/slides/_rels/slide196.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image" Target="../media/image549.png"/><Relationship Id="rId7" Type="http://schemas.openxmlformats.org/officeDocument/2006/relationships/image" Target="../media/image559.png"/><Relationship Id="rId2" Type="http://schemas.openxmlformats.org/officeDocument/2006/relationships/image" Target="../media/image565.png"/><Relationship Id="rId1" Type="http://schemas.openxmlformats.org/officeDocument/2006/relationships/slideLayout" Target="../slideLayouts/slideLayout11.xml"/><Relationship Id="rId6" Type="http://schemas.openxmlformats.org/officeDocument/2006/relationships/image" Target="../media/image566.png"/><Relationship Id="rId5" Type="http://schemas.openxmlformats.org/officeDocument/2006/relationships/image" Target="../media/image551.png"/><Relationship Id="rId4" Type="http://schemas.openxmlformats.org/officeDocument/2006/relationships/image" Target="../media/image550.png"/><Relationship Id="rId9" Type="http://schemas.openxmlformats.org/officeDocument/2006/relationships/image" Target="../media/image568.png"/></Relationships>
</file>

<file path=ppt/slides/_rels/slide197.xml.rels><?xml version="1.0" encoding="UTF-8" standalone="yes"?>
<Relationships xmlns="http://schemas.openxmlformats.org/package/2006/relationships"><Relationship Id="rId8" Type="http://schemas.openxmlformats.org/officeDocument/2006/relationships/image" Target="../media/image572.png"/><Relationship Id="rId3" Type="http://schemas.openxmlformats.org/officeDocument/2006/relationships/image" Target="../media/image549.png"/><Relationship Id="rId7" Type="http://schemas.openxmlformats.org/officeDocument/2006/relationships/image" Target="../media/image571.png"/><Relationship Id="rId2" Type="http://schemas.openxmlformats.org/officeDocument/2006/relationships/image" Target="../media/image565.png"/><Relationship Id="rId1" Type="http://schemas.openxmlformats.org/officeDocument/2006/relationships/slideLayout" Target="../slideLayouts/slideLayout11.xml"/><Relationship Id="rId6" Type="http://schemas.openxmlformats.org/officeDocument/2006/relationships/image" Target="../media/image570.png"/><Relationship Id="rId11" Type="http://schemas.openxmlformats.org/officeDocument/2006/relationships/image" Target="../media/image574.png"/><Relationship Id="rId5" Type="http://schemas.openxmlformats.org/officeDocument/2006/relationships/image" Target="../media/image551.png"/><Relationship Id="rId10" Type="http://schemas.openxmlformats.org/officeDocument/2006/relationships/image" Target="../media/image573.png"/><Relationship Id="rId4" Type="http://schemas.openxmlformats.org/officeDocument/2006/relationships/image" Target="../media/image569.png"/><Relationship Id="rId9" Type="http://schemas.openxmlformats.org/officeDocument/2006/relationships/image" Target="../media/image559.png"/></Relationships>
</file>

<file path=ppt/slides/_rels/slide198.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76.png"/><Relationship Id="rId7" Type="http://schemas.openxmlformats.org/officeDocument/2006/relationships/image" Target="../media/image580.png"/><Relationship Id="rId2" Type="http://schemas.openxmlformats.org/officeDocument/2006/relationships/image" Target="../media/image575.png"/><Relationship Id="rId1" Type="http://schemas.openxmlformats.org/officeDocument/2006/relationships/slideLayout" Target="../slideLayouts/slideLayout11.xml"/><Relationship Id="rId6" Type="http://schemas.openxmlformats.org/officeDocument/2006/relationships/image" Target="../media/image579.png"/><Relationship Id="rId5" Type="http://schemas.openxmlformats.org/officeDocument/2006/relationships/image" Target="../media/image578.png"/><Relationship Id="rId4" Type="http://schemas.openxmlformats.org/officeDocument/2006/relationships/image" Target="../media/image577.png"/><Relationship Id="rId9" Type="http://schemas.openxmlformats.org/officeDocument/2006/relationships/image" Target="../media/image582.png"/></Relationships>
</file>

<file path=ppt/slides/_rels/slide199.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4.png"/><Relationship Id="rId7" Type="http://schemas.openxmlformats.org/officeDocument/2006/relationships/image" Target="../media/image573.png"/><Relationship Id="rId2" Type="http://schemas.openxmlformats.org/officeDocument/2006/relationships/image" Target="../media/image583.png"/><Relationship Id="rId1" Type="http://schemas.openxmlformats.org/officeDocument/2006/relationships/slideLayout" Target="../slideLayouts/slideLayout11.xml"/><Relationship Id="rId6" Type="http://schemas.openxmlformats.org/officeDocument/2006/relationships/image" Target="../media/image559.png"/><Relationship Id="rId5" Type="http://schemas.openxmlformats.org/officeDocument/2006/relationships/image" Target="../media/image585.png"/><Relationship Id="rId4" Type="http://schemas.openxmlformats.org/officeDocument/2006/relationships/image" Target="../media/image5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8" Type="http://schemas.openxmlformats.org/officeDocument/2006/relationships/image" Target="../media/image593.png"/><Relationship Id="rId3" Type="http://schemas.openxmlformats.org/officeDocument/2006/relationships/image" Target="../media/image588.png"/><Relationship Id="rId7" Type="http://schemas.openxmlformats.org/officeDocument/2006/relationships/image" Target="../media/image592.png"/><Relationship Id="rId2" Type="http://schemas.openxmlformats.org/officeDocument/2006/relationships/image" Target="../media/image587.png"/><Relationship Id="rId1" Type="http://schemas.openxmlformats.org/officeDocument/2006/relationships/slideLayout" Target="../slideLayouts/slideLayout11.xml"/><Relationship Id="rId6" Type="http://schemas.openxmlformats.org/officeDocument/2006/relationships/image" Target="../media/image591.png"/><Relationship Id="rId5" Type="http://schemas.openxmlformats.org/officeDocument/2006/relationships/image" Target="../media/image590.png"/><Relationship Id="rId4" Type="http://schemas.openxmlformats.org/officeDocument/2006/relationships/image" Target="../media/image589.png"/><Relationship Id="rId9" Type="http://schemas.openxmlformats.org/officeDocument/2006/relationships/image" Target="../media/image594.png"/></Relationships>
</file>

<file path=ppt/slides/_rels/slide201.xml.rels><?xml version="1.0" encoding="UTF-8" standalone="yes"?>
<Relationships xmlns="http://schemas.openxmlformats.org/package/2006/relationships"><Relationship Id="rId8" Type="http://schemas.openxmlformats.org/officeDocument/2006/relationships/image" Target="../media/image601.png"/><Relationship Id="rId3" Type="http://schemas.openxmlformats.org/officeDocument/2006/relationships/image" Target="../media/image596.png"/><Relationship Id="rId7" Type="http://schemas.openxmlformats.org/officeDocument/2006/relationships/image" Target="../media/image600.png"/><Relationship Id="rId2" Type="http://schemas.openxmlformats.org/officeDocument/2006/relationships/image" Target="../media/image595.png"/><Relationship Id="rId1" Type="http://schemas.openxmlformats.org/officeDocument/2006/relationships/slideLayout" Target="../slideLayouts/slideLayout11.xml"/><Relationship Id="rId6" Type="http://schemas.openxmlformats.org/officeDocument/2006/relationships/image" Target="../media/image599.png"/><Relationship Id="rId11" Type="http://schemas.openxmlformats.org/officeDocument/2006/relationships/image" Target="../media/image604.png"/><Relationship Id="rId5" Type="http://schemas.openxmlformats.org/officeDocument/2006/relationships/image" Target="../media/image598.png"/><Relationship Id="rId10" Type="http://schemas.openxmlformats.org/officeDocument/2006/relationships/image" Target="../media/image603.png"/><Relationship Id="rId4" Type="http://schemas.openxmlformats.org/officeDocument/2006/relationships/image" Target="../media/image597.png"/><Relationship Id="rId9" Type="http://schemas.openxmlformats.org/officeDocument/2006/relationships/image" Target="../media/image602.png"/></Relationships>
</file>

<file path=ppt/slides/_rels/slide202.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11.xml"/><Relationship Id="rId4" Type="http://schemas.openxmlformats.org/officeDocument/2006/relationships/image" Target="../media/image607.png"/></Relationships>
</file>

<file path=ppt/slides/_rels/slide203.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11.xml"/><Relationship Id="rId4" Type="http://schemas.openxmlformats.org/officeDocument/2006/relationships/image" Target="../media/image607.png"/></Relationships>
</file>

<file path=ppt/slides/_rels/slide204.xml.rels><?xml version="1.0" encoding="UTF-8" standalone="yes"?>
<Relationships xmlns="http://schemas.openxmlformats.org/package/2006/relationships"><Relationship Id="rId8" Type="http://schemas.openxmlformats.org/officeDocument/2006/relationships/image" Target="../media/image617.png"/><Relationship Id="rId13" Type="http://schemas.openxmlformats.org/officeDocument/2006/relationships/image" Target="../media/image622.png"/><Relationship Id="rId3" Type="http://schemas.openxmlformats.org/officeDocument/2006/relationships/image" Target="../media/image609.png"/><Relationship Id="rId7" Type="http://schemas.openxmlformats.org/officeDocument/2006/relationships/image" Target="../media/image616.png"/><Relationship Id="rId12" Type="http://schemas.openxmlformats.org/officeDocument/2006/relationships/image" Target="../media/image621.png"/><Relationship Id="rId2" Type="http://schemas.openxmlformats.org/officeDocument/2006/relationships/image" Target="../media/image608.png"/><Relationship Id="rId16" Type="http://schemas.openxmlformats.org/officeDocument/2006/relationships/image" Target="../media/image625.png"/><Relationship Id="rId1" Type="http://schemas.openxmlformats.org/officeDocument/2006/relationships/slideLayout" Target="../slideLayouts/slideLayout11.xml"/><Relationship Id="rId6" Type="http://schemas.openxmlformats.org/officeDocument/2006/relationships/image" Target="../media/image615.png"/><Relationship Id="rId11" Type="http://schemas.openxmlformats.org/officeDocument/2006/relationships/image" Target="../media/image620.png"/><Relationship Id="rId5" Type="http://schemas.openxmlformats.org/officeDocument/2006/relationships/image" Target="../media/image614.png"/><Relationship Id="rId15" Type="http://schemas.openxmlformats.org/officeDocument/2006/relationships/image" Target="../media/image624.png"/><Relationship Id="rId10" Type="http://schemas.openxmlformats.org/officeDocument/2006/relationships/image" Target="../media/image619.png"/><Relationship Id="rId4" Type="http://schemas.openxmlformats.org/officeDocument/2006/relationships/image" Target="../media/image613.png"/><Relationship Id="rId9" Type="http://schemas.openxmlformats.org/officeDocument/2006/relationships/image" Target="../media/image618.png"/><Relationship Id="rId14" Type="http://schemas.openxmlformats.org/officeDocument/2006/relationships/image" Target="../media/image623.png"/></Relationships>
</file>

<file path=ppt/slides/_rels/slide205.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19.png"/><Relationship Id="rId18" Type="http://schemas.openxmlformats.org/officeDocument/2006/relationships/image" Target="../media/image624.png"/><Relationship Id="rId3" Type="http://schemas.openxmlformats.org/officeDocument/2006/relationships/image" Target="../media/image609.png"/><Relationship Id="rId7" Type="http://schemas.openxmlformats.org/officeDocument/2006/relationships/image" Target="../media/image615.png"/><Relationship Id="rId12" Type="http://schemas.openxmlformats.org/officeDocument/2006/relationships/image" Target="../media/image628.png"/><Relationship Id="rId17" Type="http://schemas.openxmlformats.org/officeDocument/2006/relationships/image" Target="../media/image623.png"/><Relationship Id="rId2" Type="http://schemas.openxmlformats.org/officeDocument/2006/relationships/image" Target="../media/image608.png"/><Relationship Id="rId16" Type="http://schemas.openxmlformats.org/officeDocument/2006/relationships/image" Target="../media/image622.png"/><Relationship Id="rId1" Type="http://schemas.openxmlformats.org/officeDocument/2006/relationships/slideLayout" Target="../slideLayouts/slideLayout11.xml"/><Relationship Id="rId6" Type="http://schemas.openxmlformats.org/officeDocument/2006/relationships/image" Target="../media/image614.png"/><Relationship Id="rId11" Type="http://schemas.openxmlformats.org/officeDocument/2006/relationships/image" Target="../media/image627.png"/><Relationship Id="rId5" Type="http://schemas.openxmlformats.org/officeDocument/2006/relationships/image" Target="../media/image613.png"/><Relationship Id="rId15" Type="http://schemas.openxmlformats.org/officeDocument/2006/relationships/image" Target="../media/image621.png"/><Relationship Id="rId10" Type="http://schemas.openxmlformats.org/officeDocument/2006/relationships/image" Target="../media/image618.png"/><Relationship Id="rId19" Type="http://schemas.openxmlformats.org/officeDocument/2006/relationships/image" Target="../media/image625.png"/><Relationship Id="rId4" Type="http://schemas.openxmlformats.org/officeDocument/2006/relationships/image" Target="../media/image626.png"/><Relationship Id="rId9" Type="http://schemas.openxmlformats.org/officeDocument/2006/relationships/image" Target="../media/image617.png"/><Relationship Id="rId14" Type="http://schemas.openxmlformats.org/officeDocument/2006/relationships/image" Target="../media/image620.png"/></Relationships>
</file>

<file path=ppt/slides/_rels/slide206.xml.rels><?xml version="1.0" encoding="UTF-8" standalone="yes"?>
<Relationships xmlns="http://schemas.openxmlformats.org/package/2006/relationships"><Relationship Id="rId18" Type="http://schemas.openxmlformats.org/officeDocument/2006/relationships/image" Target="../media/image624.png"/><Relationship Id="rId3" Type="http://schemas.openxmlformats.org/officeDocument/2006/relationships/image" Target="../media/image629.png"/><Relationship Id="rId21" Type="http://schemas.openxmlformats.org/officeDocument/2006/relationships/image" Target="../media/image635.png"/><Relationship Id="rId7" Type="http://schemas.openxmlformats.org/officeDocument/2006/relationships/image" Target="../media/image631.png"/><Relationship Id="rId12" Type="http://schemas.openxmlformats.org/officeDocument/2006/relationships/image" Target="../media/image633.png"/><Relationship Id="rId2" Type="http://schemas.openxmlformats.org/officeDocument/2006/relationships/image" Target="../media/image608.png"/><Relationship Id="rId20" Type="http://schemas.openxmlformats.org/officeDocument/2006/relationships/image" Target="../media/image634.png"/><Relationship Id="rId1" Type="http://schemas.openxmlformats.org/officeDocument/2006/relationships/slideLayout" Target="../slideLayouts/slideLayout11.xml"/><Relationship Id="rId6" Type="http://schemas.openxmlformats.org/officeDocument/2006/relationships/image" Target="../media/image614.png"/><Relationship Id="rId11" Type="http://schemas.openxmlformats.org/officeDocument/2006/relationships/image" Target="../media/image632.png"/><Relationship Id="rId10" Type="http://schemas.openxmlformats.org/officeDocument/2006/relationships/image" Target="../media/image618.png"/><Relationship Id="rId19" Type="http://schemas.openxmlformats.org/officeDocument/2006/relationships/image" Target="../media/image625.png"/><Relationship Id="rId22" Type="http://schemas.openxmlformats.org/officeDocument/2006/relationships/image" Target="../media/image636.png"/><Relationship Id="rId4" Type="http://schemas.openxmlformats.org/officeDocument/2006/relationships/image" Target="../media/image626.png"/></Relationships>
</file>

<file path=ppt/slides/_rels/slide207.xml.rels><?xml version="1.0" encoding="UTF-8" standalone="yes"?>
<Relationships xmlns="http://schemas.openxmlformats.org/package/2006/relationships"><Relationship Id="rId13" Type="http://schemas.openxmlformats.org/officeDocument/2006/relationships/image" Target="../media/image642.png"/><Relationship Id="rId18" Type="http://schemas.openxmlformats.org/officeDocument/2006/relationships/image" Target="../media/image646.png"/><Relationship Id="rId3" Type="http://schemas.openxmlformats.org/officeDocument/2006/relationships/image" Target="../media/image637.png"/><Relationship Id="rId12" Type="http://schemas.openxmlformats.org/officeDocument/2006/relationships/image" Target="../media/image641.png"/><Relationship Id="rId17" Type="http://schemas.openxmlformats.org/officeDocument/2006/relationships/image" Target="../media/image645.png"/><Relationship Id="rId2" Type="http://schemas.openxmlformats.org/officeDocument/2006/relationships/image" Target="../media/image608.png"/><Relationship Id="rId16" Type="http://schemas.openxmlformats.org/officeDocument/2006/relationships/image" Target="../media/image644.png"/><Relationship Id="rId20" Type="http://schemas.openxmlformats.org/officeDocument/2006/relationships/image" Target="../media/image609.png"/><Relationship Id="rId1" Type="http://schemas.openxmlformats.org/officeDocument/2006/relationships/slideLayout" Target="../slideLayouts/slideLayout11.xml"/><Relationship Id="rId11" Type="http://schemas.openxmlformats.org/officeDocument/2006/relationships/image" Target="../media/image640.png"/><Relationship Id="rId5" Type="http://schemas.openxmlformats.org/officeDocument/2006/relationships/image" Target="../media/image639.png"/><Relationship Id="rId15" Type="http://schemas.openxmlformats.org/officeDocument/2006/relationships/image" Target="../media/image643.png"/><Relationship Id="rId10" Type="http://schemas.openxmlformats.org/officeDocument/2006/relationships/image" Target="../media/image618.png"/><Relationship Id="rId19" Type="http://schemas.openxmlformats.org/officeDocument/2006/relationships/image" Target="../media/image647.png"/><Relationship Id="rId4" Type="http://schemas.openxmlformats.org/officeDocument/2006/relationships/image" Target="../media/image638.png"/><Relationship Id="rId14" Type="http://schemas.openxmlformats.org/officeDocument/2006/relationships/image" Target="../media/image636.png"/></Relationships>
</file>

<file path=ppt/slides/_rels/slide208.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08.png"/><Relationship Id="rId1" Type="http://schemas.openxmlformats.org/officeDocument/2006/relationships/slideLayout" Target="../slideLayouts/slideLayout11.xml"/><Relationship Id="rId6" Type="http://schemas.openxmlformats.org/officeDocument/2006/relationships/image" Target="../media/image651.png"/><Relationship Id="rId5" Type="http://schemas.openxmlformats.org/officeDocument/2006/relationships/image" Target="../media/image650.png"/><Relationship Id="rId4" Type="http://schemas.openxmlformats.org/officeDocument/2006/relationships/image" Target="../media/image64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10.xml.rels><?xml version="1.0" encoding="UTF-8" standalone="yes"?>
<Relationships xmlns="http://schemas.openxmlformats.org/package/2006/relationships"><Relationship Id="rId8" Type="http://schemas.openxmlformats.org/officeDocument/2006/relationships/image" Target="../media/image658.png"/><Relationship Id="rId3" Type="http://schemas.openxmlformats.org/officeDocument/2006/relationships/image" Target="../media/image653.png"/><Relationship Id="rId7" Type="http://schemas.openxmlformats.org/officeDocument/2006/relationships/image" Target="../media/image657.png"/><Relationship Id="rId2" Type="http://schemas.openxmlformats.org/officeDocument/2006/relationships/image" Target="../media/image652.png"/><Relationship Id="rId1" Type="http://schemas.openxmlformats.org/officeDocument/2006/relationships/slideLayout" Target="../slideLayouts/slideLayout11.xml"/><Relationship Id="rId6" Type="http://schemas.openxmlformats.org/officeDocument/2006/relationships/image" Target="../media/image656.png"/><Relationship Id="rId5" Type="http://schemas.openxmlformats.org/officeDocument/2006/relationships/image" Target="../media/image655.png"/><Relationship Id="rId4" Type="http://schemas.openxmlformats.org/officeDocument/2006/relationships/image" Target="../media/image654.png"/><Relationship Id="rId9" Type="http://schemas.openxmlformats.org/officeDocument/2006/relationships/image" Target="../media/image659.png"/></Relationships>
</file>

<file path=ppt/slides/_rels/slide211.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53.png"/><Relationship Id="rId7" Type="http://schemas.openxmlformats.org/officeDocument/2006/relationships/image" Target="../media/image658.png"/><Relationship Id="rId2" Type="http://schemas.openxmlformats.org/officeDocument/2006/relationships/image" Target="../media/image652.png"/><Relationship Id="rId1" Type="http://schemas.openxmlformats.org/officeDocument/2006/relationships/slideLayout" Target="../slideLayouts/slideLayout11.xml"/><Relationship Id="rId6" Type="http://schemas.openxmlformats.org/officeDocument/2006/relationships/image" Target="../media/image656.png"/><Relationship Id="rId11" Type="http://schemas.openxmlformats.org/officeDocument/2006/relationships/image" Target="../media/image663.png"/><Relationship Id="rId5" Type="http://schemas.openxmlformats.org/officeDocument/2006/relationships/image" Target="../media/image655.png"/><Relationship Id="rId10" Type="http://schemas.openxmlformats.org/officeDocument/2006/relationships/image" Target="../media/image662.png"/><Relationship Id="rId4" Type="http://schemas.openxmlformats.org/officeDocument/2006/relationships/image" Target="../media/image654.png"/><Relationship Id="rId9" Type="http://schemas.openxmlformats.org/officeDocument/2006/relationships/image" Target="../media/image661.png"/></Relationships>
</file>

<file path=ppt/slides/_rels/slide212.xml.rels><?xml version="1.0" encoding="UTF-8" standalone="yes"?>
<Relationships xmlns="http://schemas.openxmlformats.org/package/2006/relationships"><Relationship Id="rId8" Type="http://schemas.openxmlformats.org/officeDocument/2006/relationships/image" Target="../media/image669.png"/><Relationship Id="rId3" Type="http://schemas.openxmlformats.org/officeDocument/2006/relationships/image" Target="../media/image664.png"/><Relationship Id="rId7" Type="http://schemas.openxmlformats.org/officeDocument/2006/relationships/image" Target="../media/image668.png"/><Relationship Id="rId2" Type="http://schemas.openxmlformats.org/officeDocument/2006/relationships/image" Target="../media/image652.png"/><Relationship Id="rId1" Type="http://schemas.openxmlformats.org/officeDocument/2006/relationships/slideLayout" Target="../slideLayouts/slideLayout11.xml"/><Relationship Id="rId6" Type="http://schemas.openxmlformats.org/officeDocument/2006/relationships/image" Target="../media/image667.png"/><Relationship Id="rId5" Type="http://schemas.openxmlformats.org/officeDocument/2006/relationships/image" Target="../media/image666.png"/><Relationship Id="rId10" Type="http://schemas.openxmlformats.org/officeDocument/2006/relationships/image" Target="../media/image671.png"/><Relationship Id="rId4" Type="http://schemas.openxmlformats.org/officeDocument/2006/relationships/image" Target="../media/image665.png"/><Relationship Id="rId9" Type="http://schemas.openxmlformats.org/officeDocument/2006/relationships/image" Target="../media/image670.png"/></Relationships>
</file>

<file path=ppt/slides/_rels/slide213.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11.xml"/><Relationship Id="rId6" Type="http://schemas.openxmlformats.org/officeDocument/2006/relationships/image" Target="../media/image676.png"/><Relationship Id="rId5" Type="http://schemas.openxmlformats.org/officeDocument/2006/relationships/image" Target="../media/image675.png"/><Relationship Id="rId4" Type="http://schemas.openxmlformats.org/officeDocument/2006/relationships/image" Target="../media/image674.png"/></Relationships>
</file>

<file path=ppt/slides/_rels/slide214.xml.rels><?xml version="1.0" encoding="UTF-8" standalone="yes"?>
<Relationships xmlns="http://schemas.openxmlformats.org/package/2006/relationships"><Relationship Id="rId8" Type="http://schemas.openxmlformats.org/officeDocument/2006/relationships/image" Target="../media/image683.png"/><Relationship Id="rId3" Type="http://schemas.openxmlformats.org/officeDocument/2006/relationships/image" Target="../media/image678.png"/><Relationship Id="rId7" Type="http://schemas.openxmlformats.org/officeDocument/2006/relationships/image" Target="../media/image682.png"/><Relationship Id="rId2" Type="http://schemas.openxmlformats.org/officeDocument/2006/relationships/image" Target="../media/image677.png"/><Relationship Id="rId1" Type="http://schemas.openxmlformats.org/officeDocument/2006/relationships/slideLayout" Target="../slideLayouts/slideLayout11.xml"/><Relationship Id="rId6" Type="http://schemas.openxmlformats.org/officeDocument/2006/relationships/image" Target="../media/image681.png"/><Relationship Id="rId5" Type="http://schemas.openxmlformats.org/officeDocument/2006/relationships/image" Target="../media/image680.png"/><Relationship Id="rId4" Type="http://schemas.openxmlformats.org/officeDocument/2006/relationships/image" Target="../media/image679.png"/></Relationships>
</file>

<file path=ppt/slides/_rels/slide215.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85.png"/><Relationship Id="rId7" Type="http://schemas.openxmlformats.org/officeDocument/2006/relationships/image" Target="../media/image689.png"/><Relationship Id="rId2" Type="http://schemas.openxmlformats.org/officeDocument/2006/relationships/image" Target="../media/image684.png"/><Relationship Id="rId1" Type="http://schemas.openxmlformats.org/officeDocument/2006/relationships/slideLayout" Target="../slideLayouts/slideLayout11.xml"/><Relationship Id="rId6" Type="http://schemas.openxmlformats.org/officeDocument/2006/relationships/image" Target="../media/image688.png"/><Relationship Id="rId11" Type="http://schemas.openxmlformats.org/officeDocument/2006/relationships/image" Target="../media/image693.png"/><Relationship Id="rId5" Type="http://schemas.openxmlformats.org/officeDocument/2006/relationships/image" Target="../media/image687.png"/><Relationship Id="rId10" Type="http://schemas.openxmlformats.org/officeDocument/2006/relationships/image" Target="../media/image692.png"/><Relationship Id="rId4" Type="http://schemas.openxmlformats.org/officeDocument/2006/relationships/image" Target="../media/image686.png"/><Relationship Id="rId9" Type="http://schemas.openxmlformats.org/officeDocument/2006/relationships/image" Target="../media/image691.png"/></Relationships>
</file>

<file path=ppt/slides/_rels/slide216.xml.rels><?xml version="1.0" encoding="UTF-8" standalone="yes"?>
<Relationships xmlns="http://schemas.openxmlformats.org/package/2006/relationships"><Relationship Id="rId3" Type="http://schemas.openxmlformats.org/officeDocument/2006/relationships/image" Target="../media/image695.png"/><Relationship Id="rId7" Type="http://schemas.openxmlformats.org/officeDocument/2006/relationships/image" Target="../media/image699.png"/><Relationship Id="rId2" Type="http://schemas.openxmlformats.org/officeDocument/2006/relationships/image" Target="../media/image694.png"/><Relationship Id="rId1" Type="http://schemas.openxmlformats.org/officeDocument/2006/relationships/slideLayout" Target="../slideLayouts/slideLayout11.xml"/><Relationship Id="rId6" Type="http://schemas.openxmlformats.org/officeDocument/2006/relationships/image" Target="../media/image698.png"/><Relationship Id="rId5" Type="http://schemas.openxmlformats.org/officeDocument/2006/relationships/image" Target="../media/image697.png"/><Relationship Id="rId4" Type="http://schemas.openxmlformats.org/officeDocument/2006/relationships/image" Target="../media/image696.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282.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1101.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7" Type="http://schemas.openxmlformats.org/officeDocument/2006/relationships/image" Target="../media/image46.png"/><Relationship Id="rId2" Type="http://schemas.openxmlformats.org/officeDocument/2006/relationships/image" Target="../media/image62.png"/><Relationship Id="rId1" Type="http://schemas.openxmlformats.org/officeDocument/2006/relationships/slideLayout" Target="../slideLayouts/slideLayout11.xml"/><Relationship Id="rId6"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3.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630.png"/><Relationship Id="rId5" Type="http://schemas.openxmlformats.org/officeDocument/2006/relationships/image" Target="../media/image44.png"/><Relationship Id="rId10"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01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01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4.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11"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10.png"/><Relationship Id="rId7" Type="http://schemas.openxmlformats.org/officeDocument/2006/relationships/image" Target="../media/image95.png"/><Relationship Id="rId1" Type="http://schemas.openxmlformats.org/officeDocument/2006/relationships/slideLayout" Target="../slideLayouts/slideLayout11.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97.png"/></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10.png"/><Relationship Id="rId7" Type="http://schemas.openxmlformats.org/officeDocument/2006/relationships/image" Target="../media/image97.png"/><Relationship Id="rId1" Type="http://schemas.openxmlformats.org/officeDocument/2006/relationships/slideLayout" Target="../slideLayouts/slideLayout11.xml"/><Relationship Id="rId6" Type="http://schemas.openxmlformats.org/officeDocument/2006/relationships/image" Target="../media/image870.png"/><Relationship Id="rId5" Type="http://schemas.openxmlformats.org/officeDocument/2006/relationships/image" Target="../media/image860.png"/><Relationship Id="rId4" Type="http://schemas.openxmlformats.org/officeDocument/2006/relationships/image" Target="../media/image820.png"/><Relationship Id="rId9" Type="http://schemas.openxmlformats.org/officeDocument/2006/relationships/image" Target="../media/image98.png"/></Relationships>
</file>

<file path=ppt/slides/_rels/slide5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30.png"/><Relationship Id="rId7" Type="http://schemas.openxmlformats.org/officeDocument/2006/relationships/image" Target="../media/image99.png"/><Relationship Id="rId1" Type="http://schemas.openxmlformats.org/officeDocument/2006/relationships/slideLayout" Target="../slideLayouts/slideLayout11.xml"/><Relationship Id="rId6" Type="http://schemas.openxmlformats.org/officeDocument/2006/relationships/image" Target="../media/image910.png"/><Relationship Id="rId5" Type="http://schemas.openxmlformats.org/officeDocument/2006/relationships/image" Target="../media/image900.png"/><Relationship Id="rId10" Type="http://schemas.openxmlformats.org/officeDocument/2006/relationships/image" Target="../media/image102.png"/><Relationship Id="rId4" Type="http://schemas.openxmlformats.org/officeDocument/2006/relationships/image" Target="../media/image890.png"/><Relationship Id="rId9" Type="http://schemas.openxmlformats.org/officeDocument/2006/relationships/image" Target="../media/image101.png"/></Relationships>
</file>

<file path=ppt/slides/_rels/slide5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4.png"/><Relationship Id="rId3" Type="http://schemas.openxmlformats.org/officeDocument/2006/relationships/image" Target="../media/image810.png"/><Relationship Id="rId7" Type="http://schemas.openxmlformats.org/officeDocument/2006/relationships/image" Target="../media/image95.png"/><Relationship Id="rId12" Type="http://schemas.openxmlformats.org/officeDocument/2006/relationships/image" Target="../media/image103.png"/><Relationship Id="rId1" Type="http://schemas.openxmlformats.org/officeDocument/2006/relationships/slideLayout" Target="../slideLayouts/slideLayout11.xml"/><Relationship Id="rId6" Type="http://schemas.openxmlformats.org/officeDocument/2006/relationships/image" Target="../media/image840.png"/><Relationship Id="rId11" Type="http://schemas.openxmlformats.org/officeDocument/2006/relationships/image" Target="../media/image1020.png"/><Relationship Id="rId5" Type="http://schemas.openxmlformats.org/officeDocument/2006/relationships/image" Target="../media/image1001.png"/><Relationship Id="rId10" Type="http://schemas.openxmlformats.org/officeDocument/2006/relationships/image" Target="../media/image1011.png"/><Relationship Id="rId4" Type="http://schemas.openxmlformats.org/officeDocument/2006/relationships/image" Target="../media/image991.png"/><Relationship Id="rId9" Type="http://schemas.openxmlformats.org/officeDocument/2006/relationships/image" Target="../media/image97.png"/></Relationships>
</file>

<file path=ppt/slides/_rels/slide5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4.png"/><Relationship Id="rId3" Type="http://schemas.openxmlformats.org/officeDocument/2006/relationships/image" Target="../media/image810.png"/><Relationship Id="rId7" Type="http://schemas.openxmlformats.org/officeDocument/2006/relationships/image" Target="../media/image105.png"/><Relationship Id="rId12" Type="http://schemas.openxmlformats.org/officeDocument/2006/relationships/image" Target="../media/image103.png"/><Relationship Id="rId16" Type="http://schemas.openxmlformats.org/officeDocument/2006/relationships/image" Target="../media/image108.png"/><Relationship Id="rId1" Type="http://schemas.openxmlformats.org/officeDocument/2006/relationships/slideLayout" Target="../slideLayouts/slideLayout11.xml"/><Relationship Id="rId6" Type="http://schemas.openxmlformats.org/officeDocument/2006/relationships/image" Target="../media/image840.png"/><Relationship Id="rId11" Type="http://schemas.openxmlformats.org/officeDocument/2006/relationships/image" Target="../media/image1020.png"/><Relationship Id="rId5" Type="http://schemas.openxmlformats.org/officeDocument/2006/relationships/image" Target="../media/image1001.png"/><Relationship Id="rId15" Type="http://schemas.openxmlformats.org/officeDocument/2006/relationships/image" Target="../media/image107.png"/><Relationship Id="rId10" Type="http://schemas.openxmlformats.org/officeDocument/2006/relationships/image" Target="../media/image1011.png"/><Relationship Id="rId4" Type="http://schemas.openxmlformats.org/officeDocument/2006/relationships/image" Target="../media/image991.png"/><Relationship Id="rId9" Type="http://schemas.openxmlformats.org/officeDocument/2006/relationships/image" Target="../media/image97.png"/><Relationship Id="rId14"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1.xml"/><Relationship Id="rId4" Type="http://schemas.openxmlformats.org/officeDocument/2006/relationships/image" Target="../media/image940.png"/></Relationships>
</file>

<file path=ppt/slides/_rels/slide6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11.xml"/><Relationship Id="rId4" Type="http://schemas.openxmlformats.org/officeDocument/2006/relationships/image" Target="../media/image970.png"/></Relationships>
</file>

<file path=ppt/slides/_rels/slide6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50.png"/><Relationship Id="rId1" Type="http://schemas.openxmlformats.org/officeDocument/2006/relationships/slideLayout" Target="../slideLayouts/slideLayout11.xml"/><Relationship Id="rId4" Type="http://schemas.openxmlformats.org/officeDocument/2006/relationships/image" Target="../media/image980.png"/></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990.png"/><Relationship Id="rId1" Type="http://schemas.openxmlformats.org/officeDocument/2006/relationships/slideLayout" Target="../slideLayouts/slideLayout11.xml"/><Relationship Id="rId4" Type="http://schemas.openxmlformats.org/officeDocument/2006/relationships/image" Target="../media/image10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11.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0.png"/><Relationship Id="rId1" Type="http://schemas.openxmlformats.org/officeDocument/2006/relationships/slideLayout" Target="../slideLayouts/slideLayout11.xml"/><Relationship Id="rId5" Type="http://schemas.openxmlformats.org/officeDocument/2006/relationships/image" Target="../media/image118.png"/><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1.xml"/><Relationship Id="rId5" Type="http://schemas.openxmlformats.org/officeDocument/2006/relationships/image" Target="../media/image122.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1.xml"/><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8" Type="http://schemas.openxmlformats.org/officeDocument/2006/relationships/image" Target="../media/image1251.png"/><Relationship Id="rId7" Type="http://schemas.openxmlformats.org/officeDocument/2006/relationships/image" Target="../media/image1240.png"/><Relationship Id="rId1" Type="http://schemas.openxmlformats.org/officeDocument/2006/relationships/slideLayout" Target="../slideLayouts/slideLayout11.xml"/><Relationship Id="rId6" Type="http://schemas.openxmlformats.org/officeDocument/2006/relationships/image" Target="../media/image1230.png"/><Relationship Id="rId5" Type="http://schemas.openxmlformats.org/officeDocument/2006/relationships/image" Target="../media/image1220.png"/><Relationship Id="rId10" Type="http://schemas.openxmlformats.org/officeDocument/2006/relationships/image" Target="../media/image127.png"/><Relationship Id="rId9" Type="http://schemas.openxmlformats.org/officeDocument/2006/relationships/image" Target="../media/image126.png"/></Relationships>
</file>

<file path=ppt/slides/_rels/slide78.xml.rels><?xml version="1.0" encoding="UTF-8" standalone="yes"?>
<Relationships xmlns="http://schemas.openxmlformats.org/package/2006/relationships"><Relationship Id="rId8" Type="http://schemas.openxmlformats.org/officeDocument/2006/relationships/image" Target="../media/image1251.png"/><Relationship Id="rId3" Type="http://schemas.openxmlformats.org/officeDocument/2006/relationships/image" Target="../media/image1200.png"/><Relationship Id="rId7" Type="http://schemas.openxmlformats.org/officeDocument/2006/relationships/image" Target="../media/image1240.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5" Type="http://schemas.openxmlformats.org/officeDocument/2006/relationships/image" Target="../media/image1220.png"/><Relationship Id="rId10" Type="http://schemas.openxmlformats.org/officeDocument/2006/relationships/image" Target="../media/image127.png"/><Relationship Id="rId4" Type="http://schemas.openxmlformats.org/officeDocument/2006/relationships/image" Target="../media/image1210.png"/><Relationship Id="rId9" Type="http://schemas.openxmlformats.org/officeDocument/2006/relationships/image" Target="../media/image126.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00.png"/><Relationship Id="rId7" Type="http://schemas.openxmlformats.org/officeDocument/2006/relationships/image" Target="../media/image128.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11" Type="http://schemas.openxmlformats.org/officeDocument/2006/relationships/image" Target="../media/image132.png"/><Relationship Id="rId5" Type="http://schemas.openxmlformats.org/officeDocument/2006/relationships/image" Target="../media/image1220.png"/><Relationship Id="rId10" Type="http://schemas.openxmlformats.org/officeDocument/2006/relationships/image" Target="../media/image131.png"/><Relationship Id="rId4" Type="http://schemas.openxmlformats.org/officeDocument/2006/relationships/image" Target="../media/image1210.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00.png"/><Relationship Id="rId7" Type="http://schemas.openxmlformats.org/officeDocument/2006/relationships/image" Target="../media/image133.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11" Type="http://schemas.openxmlformats.org/officeDocument/2006/relationships/image" Target="../media/image137.png"/><Relationship Id="rId5" Type="http://schemas.openxmlformats.org/officeDocument/2006/relationships/image" Target="../media/image1220.png"/><Relationship Id="rId10" Type="http://schemas.openxmlformats.org/officeDocument/2006/relationships/image" Target="../media/image136.png"/><Relationship Id="rId4" Type="http://schemas.openxmlformats.org/officeDocument/2006/relationships/image" Target="../media/image1210.png"/><Relationship Id="rId9"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1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250.png"/><Relationship Id="rId7" Type="http://schemas.openxmlformats.org/officeDocument/2006/relationships/image" Target="../media/image1290.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12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1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1.png"/><Relationship Id="rId1" Type="http://schemas.openxmlformats.org/officeDocument/2006/relationships/slideLayout" Target="../slideLayouts/slideLayout11.xml"/><Relationship Id="rId5" Type="http://schemas.openxmlformats.org/officeDocument/2006/relationships/image" Target="../media/image159.png"/><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18" Type="http://schemas.openxmlformats.org/officeDocument/2006/relationships/image" Target="../media/image1710.png"/><Relationship Id="rId3" Type="http://schemas.openxmlformats.org/officeDocument/2006/relationships/image" Target="../media/image225.png"/><Relationship Id="rId7" Type="http://schemas.openxmlformats.org/officeDocument/2006/relationships/image" Target="../media/image312.png"/><Relationship Id="rId12" Type="http://schemas.openxmlformats.org/officeDocument/2006/relationships/image" Target="../media/image713.png"/><Relationship Id="rId17" Type="http://schemas.openxmlformats.org/officeDocument/2006/relationships/image" Target="../media/image1610.png"/><Relationship Id="rId2" Type="http://schemas.openxmlformats.org/officeDocument/2006/relationships/image" Target="../media/image1100.png"/><Relationship Id="rId1" Type="http://schemas.openxmlformats.org/officeDocument/2006/relationships/slideLayout" Target="../slideLayouts/slideLayout11.xml"/><Relationship Id="rId6" Type="http://schemas.openxmlformats.org/officeDocument/2006/relationships/image" Target="../media/image511.png"/><Relationship Id="rId11" Type="http://schemas.openxmlformats.org/officeDocument/2006/relationships/image" Target="../media/image611.png"/><Relationship Id="rId5" Type="http://schemas.openxmlformats.org/officeDocument/2006/relationships/image" Target="../media/image411.png"/><Relationship Id="rId10" Type="http://schemas.openxmlformats.org/officeDocument/2006/relationships/image" Target="../media/image9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image" Target="../media/image712.png"/><Relationship Id="rId13" Type="http://schemas.openxmlformats.org/officeDocument/2006/relationships/image" Target="../media/image1212.png"/><Relationship Id="rId18" Type="http://schemas.openxmlformats.org/officeDocument/2006/relationships/image" Target="../media/image1710.png"/><Relationship Id="rId3" Type="http://schemas.openxmlformats.org/officeDocument/2006/relationships/image" Target="../media/image225.png"/><Relationship Id="rId7" Type="http://schemas.openxmlformats.org/officeDocument/2006/relationships/image" Target="../media/image610.png"/><Relationship Id="rId17" Type="http://schemas.openxmlformats.org/officeDocument/2006/relationships/image" Target="../media/image1610.png"/><Relationship Id="rId2" Type="http://schemas.openxmlformats.org/officeDocument/2006/relationships/image" Target="../media/image812.png"/><Relationship Id="rId1" Type="http://schemas.openxmlformats.org/officeDocument/2006/relationships/slideLayout" Target="../slideLayouts/slideLayout11.xml"/><Relationship Id="rId6" Type="http://schemas.openxmlformats.org/officeDocument/2006/relationships/image" Target="../media/image511.png"/><Relationship Id="rId11" Type="http://schemas.openxmlformats.org/officeDocument/2006/relationships/image" Target="../media/image1013.png"/><Relationship Id="rId5" Type="http://schemas.openxmlformats.org/officeDocument/2006/relationships/image" Target="../media/image411.png"/><Relationship Id="rId15" Type="http://schemas.openxmlformats.org/officeDocument/2006/relationships/image" Target="../media/image1411.png"/><Relationship Id="rId10" Type="http://schemas.openxmlformats.org/officeDocument/2006/relationships/image" Target="../media/image912.png"/><Relationship Id="rId4" Type="http://schemas.openxmlformats.org/officeDocument/2006/relationships/image" Target="../media/image311.png"/><Relationship Id="rId14" Type="http://schemas.openxmlformats.org/officeDocument/2006/relationships/image" Target="../media/image1111.png"/></Relationships>
</file>

<file path=ppt/slides/_rels/slide9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62.png"/><Relationship Id="rId1" Type="http://schemas.openxmlformats.org/officeDocument/2006/relationships/slideLayout" Target="../slideLayouts/slideLayout1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92.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169.png"/><Relationship Id="rId1" Type="http://schemas.openxmlformats.org/officeDocument/2006/relationships/slideLayout" Target="../slideLayouts/slideLayout1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93.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image" Target="../media/image169.png"/><Relationship Id="rId16" Type="http://schemas.openxmlformats.org/officeDocument/2006/relationships/image" Target="../media/image196.png"/><Relationship Id="rId1" Type="http://schemas.openxmlformats.org/officeDocument/2006/relationships/slideLayout" Target="../slideLayouts/slideLayout11.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94.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312.png"/><Relationship Id="rId1" Type="http://schemas.openxmlformats.org/officeDocument/2006/relationships/slideLayout" Target="../slideLayouts/slideLayout11.xml"/><Relationship Id="rId5" Type="http://schemas.openxmlformats.org/officeDocument/2006/relationships/image" Target="../media/image199.png"/><Relationship Id="rId4" Type="http://schemas.openxmlformats.org/officeDocument/2006/relationships/image" Target="../media/image198.png"/></Relationships>
</file>

<file path=ppt/slides/_rels/slide95.xml.rels><?xml version="1.0" encoding="UTF-8" standalone="yes"?>
<Relationships xmlns="http://schemas.openxmlformats.org/package/2006/relationships"><Relationship Id="rId7" Type="http://schemas.openxmlformats.org/officeDocument/2006/relationships/image" Target="../media/image203.png"/><Relationship Id="rId1" Type="http://schemas.openxmlformats.org/officeDocument/2006/relationships/slideLayout" Target="../slideLayouts/slideLayout11.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1.xml"/><Relationship Id="rId6" Type="http://schemas.openxmlformats.org/officeDocument/2006/relationships/image" Target="../media/image206.png"/><Relationship Id="rId5" Type="http://schemas.openxmlformats.org/officeDocument/2006/relationships/image" Target="../media/image202.png"/><Relationship Id="rId4" Type="http://schemas.openxmlformats.org/officeDocument/2006/relationships/image" Target="../media/image201.png"/></Relationships>
</file>

<file path=ppt/slides/_rels/slide9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1.xml"/><Relationship Id="rId6" Type="http://schemas.openxmlformats.org/officeDocument/2006/relationships/image" Target="../media/image209.png"/><Relationship Id="rId5" Type="http://schemas.openxmlformats.org/officeDocument/2006/relationships/image" Target="../media/image202.png"/><Relationship Id="rId4" Type="http://schemas.openxmlformats.org/officeDocument/2006/relationships/image" Target="../media/image201.png"/></Relationships>
</file>

<file path=ppt/slides/_rels/slide98.xml.rels><?xml version="1.0" encoding="UTF-8" standalone="yes"?>
<Relationships xmlns="http://schemas.openxmlformats.org/package/2006/relationships"><Relationship Id="rId8" Type="http://schemas.openxmlformats.org/officeDocument/2006/relationships/image" Target="../media/image212.png"/><Relationship Id="rId7" Type="http://schemas.openxmlformats.org/officeDocument/2006/relationships/image" Target="../media/image202.png"/><Relationship Id="rId1" Type="http://schemas.openxmlformats.org/officeDocument/2006/relationships/slideLayout" Target="../slideLayouts/slideLayout11.xml"/><Relationship Id="rId6" Type="http://schemas.openxmlformats.org/officeDocument/2006/relationships/image" Target="../media/image201.png"/><Relationship Id="rId5" Type="http://schemas.openxmlformats.org/officeDocument/2006/relationships/image" Target="../media/image211.png"/><Relationship Id="rId4" Type="http://schemas.openxmlformats.org/officeDocument/2006/relationships/image" Target="../media/image200.png"/></Relationships>
</file>

<file path=ppt/slides/_rels/slide99.xml.rels><?xml version="1.0" encoding="UTF-8" standalone="yes"?>
<Relationships xmlns="http://schemas.openxmlformats.org/package/2006/relationships"><Relationship Id="rId8" Type="http://schemas.openxmlformats.org/officeDocument/2006/relationships/image" Target="../media/image2070.png"/><Relationship Id="rId13" Type="http://schemas.openxmlformats.org/officeDocument/2006/relationships/image" Target="../media/image213.png"/><Relationship Id="rId3" Type="http://schemas.openxmlformats.org/officeDocument/2006/relationships/image" Target="../media/image1510.png"/><Relationship Id="rId7" Type="http://schemas.openxmlformats.org/officeDocument/2006/relationships/image" Target="../media/image2060.png"/><Relationship Id="rId12" Type="http://schemas.openxmlformats.org/officeDocument/2006/relationships/image" Target="../media/image2120.png"/><Relationship Id="rId2" Type="http://schemas.openxmlformats.org/officeDocument/2006/relationships/image" Target="../media/image1311.png"/><Relationship Id="rId16" Type="http://schemas.openxmlformats.org/officeDocument/2006/relationships/image" Target="../media/image216.png"/><Relationship Id="rId1" Type="http://schemas.openxmlformats.org/officeDocument/2006/relationships/slideLayout" Target="../slideLayouts/slideLayout11.xml"/><Relationship Id="rId6" Type="http://schemas.openxmlformats.org/officeDocument/2006/relationships/image" Target="../media/image2050.png"/><Relationship Id="rId11" Type="http://schemas.openxmlformats.org/officeDocument/2006/relationships/image" Target="../media/image2110.png"/><Relationship Id="rId5" Type="http://schemas.openxmlformats.org/officeDocument/2006/relationships/image" Target="../media/image2040.png"/><Relationship Id="rId15" Type="http://schemas.openxmlformats.org/officeDocument/2006/relationships/image" Target="../media/image215.png"/><Relationship Id="rId10" Type="http://schemas.openxmlformats.org/officeDocument/2006/relationships/image" Target="../media/image2090.png"/><Relationship Id="rId4" Type="http://schemas.openxmlformats.org/officeDocument/2006/relationships/image" Target="../media/image2030.png"/><Relationship Id="rId9" Type="http://schemas.openxmlformats.org/officeDocument/2006/relationships/image" Target="../media/image2080.png"/><Relationship Id="rId14" Type="http://schemas.openxmlformats.org/officeDocument/2006/relationships/image" Target="../media/image2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9A7A2B-C37D-4825-BE85-6B62F6FA264C}"/>
              </a:ext>
            </a:extLst>
          </p:cNvPr>
          <p:cNvSpPr>
            <a:spLocks noGrp="1"/>
          </p:cNvSpPr>
          <p:nvPr>
            <p:ph type="title"/>
          </p:nvPr>
        </p:nvSpPr>
        <p:spPr/>
        <p:txBody>
          <a:bodyPr/>
          <a:lstStyle/>
          <a:p>
            <a:r>
              <a:rPr kumimoji="1" lang="ja-JP" altLang="en-US" dirty="0"/>
              <a:t>レンダリング作図資料 </a:t>
            </a:r>
            <a:r>
              <a:rPr kumimoji="1" lang="en-US" altLang="ja-JP" dirty="0"/>
              <a:t>(2018/9/1)</a:t>
            </a:r>
            <a:endParaRPr kumimoji="1" lang="ja-JP" altLang="en-US" dirty="0"/>
          </a:p>
        </p:txBody>
      </p:sp>
      <p:sp>
        <p:nvSpPr>
          <p:cNvPr id="6" name="AutoShape 3">
            <a:extLst>
              <a:ext uri="{FF2B5EF4-FFF2-40B4-BE49-F238E27FC236}">
                <a16:creationId xmlns:a16="http://schemas.microsoft.com/office/drawing/2014/main" id="{89360DB3-5A89-4BD0-8CC3-30A092CEB70C}"/>
              </a:ext>
            </a:extLst>
          </p:cNvPr>
          <p:cNvSpPr>
            <a:spLocks noChangeArrowheads="1"/>
          </p:cNvSpPr>
          <p:nvPr/>
        </p:nvSpPr>
        <p:spPr bwMode="auto">
          <a:xfrm>
            <a:off x="812800" y="1016732"/>
            <a:ext cx="8280399" cy="151426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0">
              <a:lnSpc>
                <a:spcPct val="140000"/>
              </a:lnSpc>
              <a:spcBef>
                <a:spcPts val="2400"/>
              </a:spcBef>
              <a:spcAft>
                <a:spcPts val="1200"/>
              </a:spcAft>
            </a:pPr>
            <a:r>
              <a:rPr lang="ja-JP" altLang="en-US" sz="2400" b="1" dirty="0">
                <a:solidFill>
                  <a:schemeClr val="tx2"/>
                </a:solidFill>
                <a:latin typeface="メイリオ" pitchFamily="50" charset="-128"/>
                <a:ea typeface="メイリオ" pitchFamily="50" charset="-128"/>
                <a:cs typeface="メイリオ" pitchFamily="50" charset="-128"/>
              </a:rPr>
              <a:t>この資料はコンピュータグラフィックスのレンダリングに関する作図資料です．ここに掲載されている図は自由に使ってもらって構いません．</a:t>
            </a:r>
            <a:endParaRPr lang="en-US" altLang="ja-JP" sz="2400" b="1" dirty="0">
              <a:solidFill>
                <a:schemeClr val="tx2"/>
              </a:solidFill>
              <a:latin typeface="メイリオ" pitchFamily="50" charset="-128"/>
              <a:ea typeface="メイリオ" pitchFamily="50" charset="-128"/>
              <a:cs typeface="メイリオ" pitchFamily="50" charset="-128"/>
            </a:endParaRPr>
          </a:p>
        </p:txBody>
      </p:sp>
      <p:sp>
        <p:nvSpPr>
          <p:cNvPr id="7" name="AutoShape 3">
            <a:extLst>
              <a:ext uri="{FF2B5EF4-FFF2-40B4-BE49-F238E27FC236}">
                <a16:creationId xmlns:a16="http://schemas.microsoft.com/office/drawing/2014/main" id="{152D1139-9CA4-49F5-9A24-706FD531AF99}"/>
              </a:ext>
            </a:extLst>
          </p:cNvPr>
          <p:cNvSpPr>
            <a:spLocks noChangeArrowheads="1"/>
          </p:cNvSpPr>
          <p:nvPr/>
        </p:nvSpPr>
        <p:spPr bwMode="auto">
          <a:xfrm>
            <a:off x="808049" y="2780928"/>
            <a:ext cx="8280399" cy="1643527"/>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使用・改変自由</a:t>
            </a:r>
            <a:endParaRPr lang="en-US" altLang="ja-JP" sz="1600" dirty="0">
              <a:latin typeface="メイリオ" pitchFamily="50" charset="-128"/>
              <a:ea typeface="メイリオ" pitchFamily="50" charset="-128"/>
              <a:cs typeface="メイリオ" pitchFamily="50" charset="-128"/>
            </a:endParaRPr>
          </a:p>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再頒布は特に制限はありませんが，個人間でのやりとりの範囲でお願いしたいです</a:t>
            </a:r>
            <a:endParaRPr lang="en-US" altLang="ja-JP" sz="1600" dirty="0">
              <a:latin typeface="メイリオ" pitchFamily="50" charset="-128"/>
              <a:ea typeface="メイリオ" pitchFamily="50" charset="-128"/>
              <a:cs typeface="メイリオ" pitchFamily="50" charset="-128"/>
            </a:endParaRPr>
          </a:p>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この文書は以下から入手できます．</a:t>
            </a:r>
            <a:br>
              <a:rPr lang="en-US" altLang="ja-JP" sz="1600" dirty="0">
                <a:latin typeface="メイリオ" pitchFamily="50" charset="-128"/>
                <a:ea typeface="メイリオ" pitchFamily="50" charset="-128"/>
                <a:cs typeface="メイリオ" pitchFamily="50" charset="-128"/>
              </a:rPr>
            </a:br>
            <a:r>
              <a:rPr lang="en-US" altLang="ja-JP" sz="1600" dirty="0">
                <a:latin typeface="メイリオ" pitchFamily="50" charset="-128"/>
                <a:ea typeface="メイリオ" pitchFamily="50" charset="-128"/>
                <a:cs typeface="メイリオ" pitchFamily="50" charset="-128"/>
              </a:rPr>
              <a:t>https://github.com/mebiusbox/docs</a:t>
            </a:r>
          </a:p>
        </p:txBody>
      </p:sp>
      <p:sp>
        <p:nvSpPr>
          <p:cNvPr id="8" name="AutoShape 3">
            <a:extLst>
              <a:ext uri="{FF2B5EF4-FFF2-40B4-BE49-F238E27FC236}">
                <a16:creationId xmlns:a16="http://schemas.microsoft.com/office/drawing/2014/main" id="{91E9376F-9D4D-4327-BB54-50589A35F668}"/>
              </a:ext>
            </a:extLst>
          </p:cNvPr>
          <p:cNvSpPr>
            <a:spLocks noChangeArrowheads="1"/>
          </p:cNvSpPr>
          <p:nvPr/>
        </p:nvSpPr>
        <p:spPr bwMode="auto">
          <a:xfrm>
            <a:off x="808048" y="5240477"/>
            <a:ext cx="8280399" cy="2831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20000"/>
              </a:lnSpc>
              <a:spcBef>
                <a:spcPts val="1200"/>
              </a:spcBef>
              <a:spcAft>
                <a:spcPts val="600"/>
              </a:spcAft>
            </a:pPr>
            <a:r>
              <a:rPr lang="en-US" altLang="ja-JP" sz="1600" dirty="0" err="1">
                <a:latin typeface="メイリオ" pitchFamily="50" charset="-128"/>
                <a:ea typeface="メイリオ" pitchFamily="50" charset="-128"/>
                <a:cs typeface="メイリオ" pitchFamily="50" charset="-128"/>
              </a:rPr>
              <a:t>mebiusbox</a:t>
            </a:r>
            <a:r>
              <a:rPr lang="en-US" altLang="ja-JP" sz="1600" dirty="0">
                <a:latin typeface="メイリオ" pitchFamily="50" charset="-128"/>
                <a:ea typeface="メイリオ" pitchFamily="50" charset="-128"/>
                <a:cs typeface="メイリオ" pitchFamily="50" charset="-128"/>
              </a:rPr>
              <a:t> software</a:t>
            </a:r>
          </a:p>
        </p:txBody>
      </p:sp>
    </p:spTree>
    <p:extLst>
      <p:ext uri="{BB962C8B-B14F-4D97-AF65-F5344CB8AC3E}">
        <p14:creationId xmlns:p14="http://schemas.microsoft.com/office/powerpoint/2010/main" val="1700044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円/楕円 26"/>
          <p:cNvSpPr/>
          <p:nvPr/>
        </p:nvSpPr>
        <p:spPr bwMode="auto">
          <a:xfrm>
            <a:off x="1875334" y="1854226"/>
            <a:ext cx="6192688" cy="3096344"/>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ln/>
          <a:extLst/>
        </p:spPr>
        <p:style>
          <a:lnRef idx="1">
            <a:schemeClr val="accent3"/>
          </a:lnRef>
          <a:fillRef idx="2">
            <a:schemeClr val="accent3"/>
          </a:fillRef>
          <a:effectRef idx="1">
            <a:schemeClr val="accent3"/>
          </a:effectRef>
          <a:fontRef idx="minor">
            <a:schemeClr val="dk1"/>
          </a:fontRef>
        </p:style>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放射照度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792760" y="2744925"/>
            <a:ext cx="1909773" cy="1932933"/>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flipV="1">
            <a:off x="4953000" y="1881189"/>
            <a:ext cx="28614" cy="249662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3764869" y="2132856"/>
            <a:ext cx="1026768" cy="234026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5101165" y="2024844"/>
            <a:ext cx="931955" cy="2479193"/>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5279373" y="3681030"/>
            <a:ext cx="2481939" cy="1147065"/>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flipV="1">
            <a:off x="2108684" y="3833430"/>
            <a:ext cx="2504745" cy="1012478"/>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p:nvPr/>
        </p:nvCxnSpPr>
        <p:spPr>
          <a:xfrm flipV="1">
            <a:off x="5190269" y="2636913"/>
            <a:ext cx="1796956" cy="2006821"/>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632784" y="5711904"/>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632784" y="5711904"/>
                <a:ext cx="640432"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46690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17" name="円弧 16"/>
          <p:cNvSpPr/>
          <p:nvPr/>
        </p:nvSpPr>
        <p:spPr>
          <a:xfrm rot="11252013">
            <a:off x="3420111" y="2624807"/>
            <a:ext cx="3763947" cy="1579417"/>
          </a:xfrm>
          <a:prstGeom prst="arc">
            <a:avLst>
              <a:gd name="adj1" fmla="val 12843929"/>
              <a:gd name="adj2" fmla="val 19097072"/>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p:cNvSpPr/>
          <p:nvPr/>
        </p:nvSpPr>
        <p:spPr>
          <a:xfrm>
            <a:off x="4232920" y="2420888"/>
            <a:ext cx="1944216" cy="5112568"/>
          </a:xfrm>
          <a:prstGeom prst="arc">
            <a:avLst>
              <a:gd name="adj1" fmla="val 16200000"/>
              <a:gd name="adj2" fmla="val 132917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flipH="1">
            <a:off x="4404556" y="2348880"/>
            <a:ext cx="1988604" cy="5184576"/>
          </a:xfrm>
          <a:prstGeom prst="arc">
            <a:avLst>
              <a:gd name="adj1" fmla="val 16444993"/>
              <a:gd name="adj2" fmla="val 18978404"/>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rot="6878278" flipH="1">
            <a:off x="3252308" y="1446344"/>
            <a:ext cx="1809578" cy="4310979"/>
          </a:xfrm>
          <a:prstGeom prst="arc">
            <a:avLst>
              <a:gd name="adj1" fmla="val 16444993"/>
              <a:gd name="adj2" fmla="val 944403"/>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19667833">
            <a:off x="3634585" y="2611403"/>
            <a:ext cx="1723178" cy="684076"/>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円弧 39"/>
          <p:cNvSpPr/>
          <p:nvPr/>
        </p:nvSpPr>
        <p:spPr>
          <a:xfrm rot="17796315">
            <a:off x="4294873" y="2765719"/>
            <a:ext cx="1423543" cy="534473"/>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p:cNvSpPr/>
          <p:nvPr/>
        </p:nvSpPr>
        <p:spPr>
          <a:xfrm>
            <a:off x="4232920" y="2420888"/>
            <a:ext cx="1944216" cy="5112568"/>
          </a:xfrm>
          <a:prstGeom prst="arc">
            <a:avLst>
              <a:gd name="adj1" fmla="val 16200000"/>
              <a:gd name="adj2" fmla="val 19127119"/>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p:cNvSpPr/>
          <p:nvPr/>
        </p:nvSpPr>
        <p:spPr>
          <a:xfrm rot="15073992">
            <a:off x="5695355" y="3813658"/>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160912" y="3176972"/>
                <a:ext cx="34740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𝜃</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160912" y="3176972"/>
                <a:ext cx="347403" cy="331437"/>
              </a:xfrm>
              <a:prstGeom prst="rect">
                <a:avLst/>
              </a:prstGeom>
              <a:blipFill rotWithShape="0">
                <a:blip r:embed="rId2"/>
                <a:stretch>
                  <a:fillRect l="-14035" r="-3509"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556956" y="2132856"/>
                <a:ext cx="2714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𝜓</m:t>
                      </m:r>
                    </m:oMath>
                  </m:oMathPara>
                </a14:m>
                <a:endParaRPr kumimoji="1" lang="ja-JP" altLang="en-US" sz="200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56956" y="2132856"/>
                <a:ext cx="271485" cy="307777"/>
              </a:xfrm>
              <a:prstGeom prst="rect">
                <a:avLst/>
              </a:prstGeom>
              <a:blipFill rotWithShape="0">
                <a:blip r:embed="rId3"/>
                <a:stretch>
                  <a:fillRect l="-29545" t="-6000" r="-27273"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880992" y="2564904"/>
                <a:ext cx="2482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𝛼</m:t>
                      </m:r>
                    </m:oMath>
                  </m:oMathPara>
                </a14:m>
                <a:endParaRPr kumimoji="1" lang="ja-JP" altLang="en-US" sz="2000">
                  <a:solidFill>
                    <a:srgbClr val="FF0000"/>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880992" y="2564904"/>
                <a:ext cx="248208" cy="307777"/>
              </a:xfrm>
              <a:prstGeom prst="rect">
                <a:avLst/>
              </a:prstGeom>
              <a:blipFill rotWithShape="0">
                <a:blip r:embed="rId4"/>
                <a:stretch>
                  <a:fillRect l="-100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853100" y="2888940"/>
                <a:ext cx="238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𝜃</m:t>
                      </m:r>
                    </m:oMath>
                  </m:oMathPara>
                </a14:m>
                <a:endParaRPr kumimoji="1" lang="ja-JP" altLang="en-US" sz="2000">
                  <a:solidFill>
                    <a:srgbClr val="FF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853100" y="2888940"/>
                <a:ext cx="238335" cy="307777"/>
              </a:xfrm>
              <a:prstGeom prst="rect">
                <a:avLst/>
              </a:prstGeom>
              <a:blipFill rotWithShape="0">
                <a:blip r:embed="rId5"/>
                <a:stretch>
                  <a:fillRect l="-20513" t="-2000" r="-17949" b="-2000"/>
                </a:stretch>
              </a:blipFill>
            </p:spPr>
            <p:txBody>
              <a:bodyPr/>
              <a:lstStyle/>
              <a:p>
                <a:r>
                  <a:rPr lang="ja-JP" altLang="en-US">
                    <a:noFill/>
                  </a:rPr>
                  <a:t> </a:t>
                </a:r>
              </a:p>
            </p:txBody>
          </p:sp>
        </mc:Fallback>
      </mc:AlternateContent>
      <p:sp>
        <p:nvSpPr>
          <p:cNvPr id="58" name="円弧 57"/>
          <p:cNvSpPr/>
          <p:nvPr/>
        </p:nvSpPr>
        <p:spPr>
          <a:xfrm rot="11252013">
            <a:off x="3420112" y="3776936"/>
            <a:ext cx="3763947" cy="1579417"/>
          </a:xfrm>
          <a:prstGeom prst="arc">
            <a:avLst>
              <a:gd name="adj1" fmla="val 11173687"/>
              <a:gd name="adj2" fmla="val 1274022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20842122">
            <a:off x="5498268" y="5373639"/>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681192" y="5229200"/>
                <a:ext cx="2668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𝜙</m:t>
                      </m:r>
                    </m:oMath>
                  </m:oMathPara>
                </a14:m>
                <a:endParaRPr kumimoji="1" lang="ja-JP" altLang="en-US" sz="2000">
                  <a:solidFill>
                    <a:srgbClr val="FF00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681192" y="5229200"/>
                <a:ext cx="266804" cy="307777"/>
              </a:xfrm>
              <a:prstGeom prst="rect">
                <a:avLst/>
              </a:prstGeom>
              <a:blipFill rotWithShape="0">
                <a:blip r:embed="rId6"/>
                <a:stretch>
                  <a:fillRect l="-27273" t="-4000" r="-25000"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4016896" y="2456892"/>
                <a:ext cx="23118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𝑄</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4016896" y="2456892"/>
                <a:ext cx="231184" cy="307777"/>
              </a:xfrm>
              <a:prstGeom prst="rect">
                <a:avLst/>
              </a:prstGeom>
              <a:blipFill rotWithShape="0">
                <a:blip r:embed="rId7"/>
                <a:stretch>
                  <a:fillRect l="-36842" t="-1961" r="-31579"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6177136" y="4185084"/>
                <a:ext cx="2444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m:t>
                      </m:r>
                    </m:oMath>
                  </m:oMathPara>
                </a14:m>
                <a:endParaRPr kumimoji="1" lang="ja-JP" altLang="en-US" sz="200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6177136" y="4185084"/>
                <a:ext cx="244491" cy="307777"/>
              </a:xfrm>
              <a:prstGeom prst="rect">
                <a:avLst/>
              </a:prstGeom>
              <a:blipFill rotWithShape="0">
                <a:blip r:embed="rId8"/>
                <a:stretch>
                  <a:fillRect l="-17500" r="-17500"/>
                </a:stretch>
              </a:blipFill>
            </p:spPr>
            <p:txBody>
              <a:bodyPr/>
              <a:lstStyle/>
              <a:p>
                <a:r>
                  <a:rPr lang="ja-JP" altLang="en-US">
                    <a:noFill/>
                  </a:rPr>
                  <a:t> </a:t>
                </a:r>
              </a:p>
            </p:txBody>
          </p:sp>
        </mc:Fallback>
      </mc:AlternateContent>
      <p:sp>
        <p:nvSpPr>
          <p:cNvPr id="52" name="円弧 51"/>
          <p:cNvSpPr/>
          <p:nvPr/>
        </p:nvSpPr>
        <p:spPr>
          <a:xfrm>
            <a:off x="5097016" y="2096852"/>
            <a:ext cx="1280860" cy="1308249"/>
          </a:xfrm>
          <a:prstGeom prst="arc">
            <a:avLst>
              <a:gd name="adj1" fmla="val 12843929"/>
              <a:gd name="adj2" fmla="val 1527407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p:cNvSpPr/>
          <p:nvPr/>
        </p:nvSpPr>
        <p:spPr>
          <a:xfrm rot="21181616">
            <a:off x="4205756" y="2103148"/>
            <a:ext cx="3149079" cy="1308249"/>
          </a:xfrm>
          <a:prstGeom prst="arc">
            <a:avLst>
              <a:gd name="adj1" fmla="val 11280835"/>
              <a:gd name="adj2" fmla="val 15361737"/>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5" name="円弧 64"/>
          <p:cNvSpPr/>
          <p:nvPr/>
        </p:nvSpPr>
        <p:spPr>
          <a:xfrm>
            <a:off x="5169024" y="2132856"/>
            <a:ext cx="1280860" cy="1308249"/>
          </a:xfrm>
          <a:prstGeom prst="arc">
            <a:avLst>
              <a:gd name="adj1" fmla="val 12843929"/>
              <a:gd name="adj2" fmla="val 15274070"/>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p:cNvSpPr/>
          <p:nvPr/>
        </p:nvSpPr>
        <p:spPr>
          <a:xfrm flipH="1">
            <a:off x="4340932" y="2312876"/>
            <a:ext cx="1988604" cy="5184576"/>
          </a:xfrm>
          <a:prstGeom prst="arc">
            <a:avLst>
              <a:gd name="adj1" fmla="val 16622302"/>
              <a:gd name="adj2" fmla="val 18931174"/>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フリーフォーム 7"/>
          <p:cNvSpPr/>
          <p:nvPr/>
        </p:nvSpPr>
        <p:spPr bwMode="auto">
          <a:xfrm>
            <a:off x="4311941" y="2401445"/>
            <a:ext cx="2759978" cy="2590006"/>
          </a:xfrm>
          <a:custGeom>
            <a:avLst/>
            <a:gdLst>
              <a:gd name="connsiteX0" fmla="*/ 2766863 w 2766863"/>
              <a:gd name="connsiteY0" fmla="*/ 2676438 h 2676438"/>
              <a:gd name="connsiteX1" fmla="*/ 1181344 w 2766863"/>
              <a:gd name="connsiteY1" fmla="*/ 142962 h 2676438"/>
              <a:gd name="connsiteX2" fmla="*/ 6885 w 2766863"/>
              <a:gd name="connsiteY2" fmla="*/ 352687 h 2676438"/>
              <a:gd name="connsiteX0" fmla="*/ 2765412 w 2765412"/>
              <a:gd name="connsiteY0" fmla="*/ 2570507 h 2570507"/>
              <a:gd name="connsiteX1" fmla="*/ 1414785 w 2765412"/>
              <a:gd name="connsiteY1" fmla="*/ 171255 h 2570507"/>
              <a:gd name="connsiteX2" fmla="*/ 5434 w 2765412"/>
              <a:gd name="connsiteY2" fmla="*/ 246756 h 2570507"/>
              <a:gd name="connsiteX0" fmla="*/ 2765412 w 2765412"/>
              <a:gd name="connsiteY0" fmla="*/ 2570507 h 2570507"/>
              <a:gd name="connsiteX1" fmla="*/ 2228516 w 2765412"/>
              <a:gd name="connsiteY1" fmla="*/ 1513494 h 2570507"/>
              <a:gd name="connsiteX2" fmla="*/ 1414785 w 2765412"/>
              <a:gd name="connsiteY2" fmla="*/ 171255 h 2570507"/>
              <a:gd name="connsiteX3" fmla="*/ 5434 w 2765412"/>
              <a:gd name="connsiteY3" fmla="*/ 246756 h 2570507"/>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6497 w 2766497"/>
              <a:gd name="connsiteY0" fmla="*/ 2575330 h 2575330"/>
              <a:gd name="connsiteX1" fmla="*/ 2464493 w 2766497"/>
              <a:gd name="connsiteY1" fmla="*/ 1233091 h 2575330"/>
              <a:gd name="connsiteX2" fmla="*/ 1180978 w 2766497"/>
              <a:gd name="connsiteY2" fmla="*/ 50243 h 2575330"/>
              <a:gd name="connsiteX3" fmla="*/ 6519 w 2766497"/>
              <a:gd name="connsiteY3" fmla="*/ 251579 h 2575330"/>
              <a:gd name="connsiteX0" fmla="*/ 2767494 w 2767494"/>
              <a:gd name="connsiteY0" fmla="*/ 2578700 h 2578700"/>
              <a:gd name="connsiteX1" fmla="*/ 2465490 w 2767494"/>
              <a:gd name="connsiteY1" fmla="*/ 1236461 h 2578700"/>
              <a:gd name="connsiteX2" fmla="*/ 1181975 w 2767494"/>
              <a:gd name="connsiteY2" fmla="*/ 53613 h 2578700"/>
              <a:gd name="connsiteX3" fmla="*/ 7516 w 2767494"/>
              <a:gd name="connsiteY3" fmla="*/ 254949 h 2578700"/>
              <a:gd name="connsiteX0" fmla="*/ 2759978 w 2759978"/>
              <a:gd name="connsiteY0" fmla="*/ 2590006 h 2590006"/>
              <a:gd name="connsiteX1" fmla="*/ 2457974 w 2759978"/>
              <a:gd name="connsiteY1" fmla="*/ 1247767 h 2590006"/>
              <a:gd name="connsiteX2" fmla="*/ 1174459 w 2759978"/>
              <a:gd name="connsiteY2" fmla="*/ 64919 h 2590006"/>
              <a:gd name="connsiteX3" fmla="*/ 0 w 2759978"/>
              <a:gd name="connsiteY3" fmla="*/ 266255 h 2590006"/>
            </a:gdLst>
            <a:ahLst/>
            <a:cxnLst>
              <a:cxn ang="0">
                <a:pos x="connsiteX0" y="connsiteY0"/>
              </a:cxn>
              <a:cxn ang="0">
                <a:pos x="connsiteX1" y="connsiteY1"/>
              </a:cxn>
              <a:cxn ang="0">
                <a:pos x="connsiteX2" y="connsiteY2"/>
              </a:cxn>
              <a:cxn ang="0">
                <a:pos x="connsiteX3" y="connsiteY3"/>
              </a:cxn>
            </a:cxnLst>
            <a:rect l="l" t="t" r="r" b="b"/>
            <a:pathLst>
              <a:path w="2759978" h="2590006">
                <a:moveTo>
                  <a:pt x="2759978" y="2590006"/>
                </a:moveTo>
                <a:cubicBezTo>
                  <a:pt x="2754385" y="2078277"/>
                  <a:pt x="2683079" y="1647642"/>
                  <a:pt x="2457974" y="1247767"/>
                </a:cubicBezTo>
                <a:cubicBezTo>
                  <a:pt x="2232870" y="847892"/>
                  <a:pt x="1709955" y="236893"/>
                  <a:pt x="1174459" y="64919"/>
                </a:cubicBezTo>
                <a:cubicBezTo>
                  <a:pt x="638963" y="-107055"/>
                  <a:pt x="271245" y="98475"/>
                  <a:pt x="0" y="266255"/>
                </a:cubicBez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p:cNvSpPr txBox="1"/>
              <p:nvPr/>
            </p:nvSpPr>
            <p:spPr>
              <a:xfrm>
                <a:off x="5529064" y="2132856"/>
                <a:ext cx="38927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𝜓</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5529064" y="2132856"/>
                <a:ext cx="389273" cy="331437"/>
              </a:xfrm>
              <a:prstGeom prst="rect">
                <a:avLst/>
              </a:prstGeom>
              <a:blipFill rotWithShape="0">
                <a:blip r:embed="rId9"/>
                <a:stretch>
                  <a:fillRect l="-20313" r="-3125" b="-24074"/>
                </a:stretch>
              </a:blipFill>
            </p:spPr>
            <p:txBody>
              <a:bodyPr/>
              <a:lstStyle/>
              <a:p>
                <a:r>
                  <a:rPr lang="ja-JP" altLang="en-US">
                    <a:noFill/>
                  </a:rPr>
                  <a:t> </a:t>
                </a:r>
              </a:p>
            </p:txBody>
          </p:sp>
        </mc:Fallback>
      </mc:AlternateContent>
      <p:sp>
        <p:nvSpPr>
          <p:cNvPr id="74" name="円弧 73"/>
          <p:cNvSpPr/>
          <p:nvPr/>
        </p:nvSpPr>
        <p:spPr>
          <a:xfrm rot="6878278" flipH="1">
            <a:off x="3216304" y="1518353"/>
            <a:ext cx="1809578" cy="4310979"/>
          </a:xfrm>
          <a:prstGeom prst="arc">
            <a:avLst>
              <a:gd name="adj1" fmla="val 16768579"/>
              <a:gd name="adj2" fmla="val 20534553"/>
            </a:avLst>
          </a:prstGeom>
          <a:ln w="1905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円弧 74"/>
          <p:cNvSpPr/>
          <p:nvPr/>
        </p:nvSpPr>
        <p:spPr>
          <a:xfrm rot="6878278" flipH="1">
            <a:off x="2964276" y="1374335"/>
            <a:ext cx="1809578" cy="4310979"/>
          </a:xfrm>
          <a:prstGeom prst="arc">
            <a:avLst>
              <a:gd name="adj1" fmla="val 19588099"/>
              <a:gd name="adj2" fmla="val 21521025"/>
            </a:avLst>
          </a:prstGeom>
          <a:ln w="1905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p:cNvSpPr txBox="1"/>
              <p:nvPr/>
            </p:nvSpPr>
            <p:spPr>
              <a:xfrm>
                <a:off x="4268924" y="285293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tx2"/>
                          </a:solidFill>
                          <a:latin typeface="Cambria Math" panose="02040503050406030204" pitchFamily="18" charset="0"/>
                        </a:rPr>
                        <m:t>𝜓</m:t>
                      </m:r>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rgbClr val="FF0000"/>
                  </a:solidFill>
                </a:endParaRPr>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4268924" y="2852936"/>
                <a:ext cx="333425" cy="307777"/>
              </a:xfrm>
              <a:prstGeom prst="rect">
                <a:avLst/>
              </a:prstGeom>
              <a:blipFill rotWithShape="0">
                <a:blip r:embed="rId10"/>
                <a:stretch>
                  <a:fillRect l="-21818" t="-8000" r="-1818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5169024" y="3429000"/>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tx2"/>
                          </a:solidFill>
                          <a:latin typeface="Cambria Math" panose="02040503050406030204" pitchFamily="18" charset="0"/>
                        </a:rPr>
                        <m:t>𝜓</m:t>
                      </m:r>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rgbClr val="FF0000"/>
                  </a:solidFill>
                </a:endParaRPr>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5169024" y="3429000"/>
                <a:ext cx="333425" cy="307777"/>
              </a:xfrm>
              <a:prstGeom prst="rect">
                <a:avLst/>
              </a:prstGeom>
              <a:blipFill rotWithShape="0">
                <a:blip r:embed="rId11"/>
                <a:stretch>
                  <a:fillRect l="-23636" t="-10000" r="-16364"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6362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cxnSp>
        <p:nvCxnSpPr>
          <p:cNvPr id="4" name="直線コネクタ 3"/>
          <p:cNvCxnSpPr/>
          <p:nvPr/>
        </p:nvCxnSpPr>
        <p:spPr>
          <a:xfrm>
            <a:off x="2540732" y="4185084"/>
            <a:ext cx="4104456" cy="15121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3224808" y="2816932"/>
            <a:ext cx="1332148" cy="2124236"/>
          </a:xfrm>
          <a:prstGeom prst="line">
            <a:avLst/>
          </a:prstGeom>
          <a:ln w="12700">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4556956" y="4365104"/>
            <a:ext cx="2835932" cy="548444"/>
          </a:xfrm>
          <a:prstGeom prst="line">
            <a:avLst/>
          </a:prstGeom>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4556956" y="2672916"/>
            <a:ext cx="1008112" cy="2240632"/>
          </a:xfrm>
          <a:prstGeom prst="line">
            <a:avLst/>
          </a:prstGeom>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5529064" y="2312876"/>
                <a:ext cx="2997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529064" y="2312876"/>
                <a:ext cx="299761" cy="307777"/>
              </a:xfrm>
              <a:prstGeom prst="rect">
                <a:avLst/>
              </a:prstGeom>
              <a:blipFill rotWithShape="0">
                <a:blip r:embed="rId2"/>
                <a:stretch>
                  <a:fillRect l="-20408" t="-7843" r="-18367" b="-3922"/>
                </a:stretch>
              </a:blipFill>
            </p:spPr>
            <p:txBody>
              <a:bodyPr/>
              <a:lstStyle/>
              <a:p>
                <a:r>
                  <a:rPr lang="ja-JP" altLang="en-US">
                    <a:noFill/>
                  </a:rPr>
                  <a:t> </a:t>
                </a:r>
              </a:p>
            </p:txBody>
          </p:sp>
        </mc:Fallback>
      </mc:AlternateContent>
      <p:sp>
        <p:nvSpPr>
          <p:cNvPr id="12" name="円弧 11"/>
          <p:cNvSpPr/>
          <p:nvPr/>
        </p:nvSpPr>
        <p:spPr>
          <a:xfrm rot="4269359">
            <a:off x="4253992" y="4299057"/>
            <a:ext cx="1248932" cy="1090124"/>
          </a:xfrm>
          <a:prstGeom prst="arc">
            <a:avLst>
              <a:gd name="adj1" fmla="val 11872705"/>
              <a:gd name="adj2" fmla="val 16751027"/>
            </a:avLst>
          </a:prstGeom>
          <a:ln w="12700" cmpd="sng">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円弧 12"/>
          <p:cNvSpPr/>
          <p:nvPr/>
        </p:nvSpPr>
        <p:spPr>
          <a:xfrm rot="1508784">
            <a:off x="3937299" y="4146754"/>
            <a:ext cx="1248932" cy="1090124"/>
          </a:xfrm>
          <a:prstGeom prst="arc">
            <a:avLst>
              <a:gd name="adj1" fmla="val 11872705"/>
              <a:gd name="adj2" fmla="val 16751027"/>
            </a:avLst>
          </a:prstGeom>
          <a:ln w="12700" cmpd="sng">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5169024" y="4077072"/>
                <a:ext cx="9030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𝜃</m:t>
                          </m:r>
                        </m:e>
                        <m:sup>
                          <m:r>
                            <a:rPr kumimoji="1" lang="en-US" altLang="ja-JP" sz="2000" b="0" i="1" smtClean="0">
                              <a:latin typeface="Cambria Math" panose="02040503050406030204" pitchFamily="18" charset="0"/>
                            </a:rPr>
                            <m:t>′</m:t>
                          </m:r>
                        </m:sup>
                      </m:sSup>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169024" y="4077072"/>
                <a:ext cx="903004" cy="307777"/>
              </a:xfrm>
              <a:prstGeom prst="rect">
                <a:avLst/>
              </a:prstGeom>
              <a:blipFill rotWithShape="0">
                <a:blip r:embed="rId3"/>
                <a:stretch>
                  <a:fillRect l="-4730" t="-10000" r="-6081"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4376936" y="375303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376936" y="3753036"/>
                <a:ext cx="333425" cy="307777"/>
              </a:xfrm>
              <a:prstGeom prst="rect">
                <a:avLst/>
              </a:prstGeom>
              <a:blipFill rotWithShape="0">
                <a:blip r:embed="rId4"/>
                <a:stretch>
                  <a:fillRect l="-21818" t="-10000" r="-18182" b="-28000"/>
                </a:stretch>
              </a:blipFill>
            </p:spPr>
            <p:txBody>
              <a:bodyPr/>
              <a:lstStyle/>
              <a:p>
                <a:r>
                  <a:rPr lang="ja-JP" altLang="en-US">
                    <a:noFill/>
                  </a:rPr>
                  <a:t> </a:t>
                </a:r>
              </a:p>
            </p:txBody>
          </p:sp>
        </mc:Fallback>
      </mc:AlternateContent>
      <p:sp>
        <p:nvSpPr>
          <p:cNvPr id="17" name="正方形/長方形 16"/>
          <p:cNvSpPr/>
          <p:nvPr/>
        </p:nvSpPr>
        <p:spPr bwMode="auto">
          <a:xfrm rot="1197802">
            <a:off x="2369986" y="4944667"/>
            <a:ext cx="4311649" cy="455005"/>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3047832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1" name="テキスト ボックス 10"/>
              <p:cNvSpPr txBox="1"/>
              <p:nvPr/>
            </p:nvSpPr>
            <p:spPr>
              <a:xfrm>
                <a:off x="2909483" y="2098308"/>
                <a:ext cx="285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𝑛</m:t>
                          </m:r>
                        </m:e>
                      </m:acc>
                    </m:oMath>
                  </m:oMathPara>
                </a14:m>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909483" y="2098308"/>
                <a:ext cx="285783" cy="369332"/>
              </a:xfrm>
              <a:prstGeom prst="rect">
                <a:avLst/>
              </a:prstGeom>
              <a:blipFill>
                <a:blip r:embed="rId2"/>
                <a:stretch>
                  <a:fillRect l="-6383" r="-85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5095188" y="5921660"/>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𝜏</m:t>
                      </m:r>
                    </m:oMath>
                  </m:oMathPara>
                </a14:m>
                <a:endParaRPr kumimoji="1" lang="ja-JP" altLang="en-US" sz="20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095188" y="5921660"/>
                <a:ext cx="209095" cy="307777"/>
              </a:xfrm>
              <a:prstGeom prst="rect">
                <a:avLst/>
              </a:prstGeom>
              <a:blipFill>
                <a:blip r:embed="rId3"/>
                <a:stretch>
                  <a:fillRect l="-11765" r="-5882"/>
                </a:stretch>
              </a:blipFill>
            </p:spPr>
            <p:txBody>
              <a:bodyPr/>
              <a:lstStyle/>
              <a:p>
                <a:r>
                  <a:rPr lang="ja-JP" altLang="en-US">
                    <a:noFill/>
                  </a:rPr>
                  <a:t> </a:t>
                </a:r>
              </a:p>
            </p:txBody>
          </p:sp>
        </mc:Fallback>
      </mc:AlternateContent>
      <p:sp>
        <p:nvSpPr>
          <p:cNvPr id="20" name="フリーフォーム: 図形 19">
            <a:extLst>
              <a:ext uri="{FF2B5EF4-FFF2-40B4-BE49-F238E27FC236}">
                <a16:creationId xmlns:a16="http://schemas.microsoft.com/office/drawing/2014/main" id="{87E003E4-DE10-436F-988F-E8ED0FF950BA}"/>
              </a:ext>
            </a:extLst>
          </p:cNvPr>
          <p:cNvSpPr/>
          <p:nvPr/>
        </p:nvSpPr>
        <p:spPr bwMode="auto">
          <a:xfrm>
            <a:off x="1029665" y="1407424"/>
            <a:ext cx="7390014" cy="4272742"/>
          </a:xfrm>
          <a:custGeom>
            <a:avLst/>
            <a:gdLst>
              <a:gd name="connsiteX0" fmla="*/ 0 w 7647709"/>
              <a:gd name="connsiteY0" fmla="*/ 515389 h 4272742"/>
              <a:gd name="connsiteX1" fmla="*/ 756458 w 7647709"/>
              <a:gd name="connsiteY1" fmla="*/ 149629 h 4272742"/>
              <a:gd name="connsiteX2" fmla="*/ 1562793 w 7647709"/>
              <a:gd name="connsiteY2" fmla="*/ 748146 h 4272742"/>
              <a:gd name="connsiteX3" fmla="*/ 1961804 w 7647709"/>
              <a:gd name="connsiteY3" fmla="*/ 2061556 h 4272742"/>
              <a:gd name="connsiteX4" fmla="*/ 2959331 w 7647709"/>
              <a:gd name="connsiteY4" fmla="*/ 4006735 h 4272742"/>
              <a:gd name="connsiteX5" fmla="*/ 3848793 w 7647709"/>
              <a:gd name="connsiteY5" fmla="*/ 4272742 h 4272742"/>
              <a:gd name="connsiteX6" fmla="*/ 5253644 w 7647709"/>
              <a:gd name="connsiteY6" fmla="*/ 3823855 h 4272742"/>
              <a:gd name="connsiteX7" fmla="*/ 6159731 w 7647709"/>
              <a:gd name="connsiteY7" fmla="*/ 2086495 h 4272742"/>
              <a:gd name="connsiteX8" fmla="*/ 6616931 w 7647709"/>
              <a:gd name="connsiteY8" fmla="*/ 606829 h 4272742"/>
              <a:gd name="connsiteX9" fmla="*/ 7647709 w 7647709"/>
              <a:gd name="connsiteY9" fmla="*/ 0 h 4272742"/>
              <a:gd name="connsiteX0" fmla="*/ 0 w 7697585"/>
              <a:gd name="connsiteY0" fmla="*/ 1313411 h 4272742"/>
              <a:gd name="connsiteX1" fmla="*/ 806334 w 7697585"/>
              <a:gd name="connsiteY1" fmla="*/ 149629 h 4272742"/>
              <a:gd name="connsiteX2" fmla="*/ 1612669 w 7697585"/>
              <a:gd name="connsiteY2" fmla="*/ 748146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612669 w 7697585"/>
              <a:gd name="connsiteY2" fmla="*/ 748146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7132319 w 7697585"/>
              <a:gd name="connsiteY8" fmla="*/ 357447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709484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5968538 w 7697585"/>
              <a:gd name="connsiteY7" fmla="*/ 2917767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968538 w 7697585"/>
              <a:gd name="connsiteY7" fmla="*/ 2917767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135906 w 7697585"/>
              <a:gd name="connsiteY8" fmla="*/ 1194460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135906 w 7697585"/>
              <a:gd name="connsiteY8" fmla="*/ 1194460 h 4272742"/>
              <a:gd name="connsiteX9" fmla="*/ 6841373 w 7697585"/>
              <a:gd name="connsiteY9" fmla="*/ 357447 h 4272742"/>
              <a:gd name="connsiteX10" fmla="*/ 7697585 w 7697585"/>
              <a:gd name="connsiteY10" fmla="*/ 0 h 4272742"/>
              <a:gd name="connsiteX0" fmla="*/ 0 w 7390014"/>
              <a:gd name="connsiteY0" fmla="*/ 1313411 h 4272742"/>
              <a:gd name="connsiteX1" fmla="*/ 839585 w 7390014"/>
              <a:gd name="connsiteY1" fmla="*/ 897774 h 4272742"/>
              <a:gd name="connsiteX2" fmla="*/ 1521229 w 7390014"/>
              <a:gd name="connsiteY2" fmla="*/ 1413164 h 4272742"/>
              <a:gd name="connsiteX3" fmla="*/ 2011680 w 7390014"/>
              <a:gd name="connsiteY3" fmla="*/ 2061556 h 4272742"/>
              <a:gd name="connsiteX4" fmla="*/ 3009207 w 7390014"/>
              <a:gd name="connsiteY4" fmla="*/ 4006735 h 4272742"/>
              <a:gd name="connsiteX5" fmla="*/ 3898669 w 7390014"/>
              <a:gd name="connsiteY5" fmla="*/ 4272742 h 4272742"/>
              <a:gd name="connsiteX6" fmla="*/ 4854633 w 7390014"/>
              <a:gd name="connsiteY6" fmla="*/ 3848793 h 4272742"/>
              <a:gd name="connsiteX7" fmla="*/ 5611091 w 7390014"/>
              <a:gd name="connsiteY7" fmla="*/ 2934393 h 4272742"/>
              <a:gd name="connsiteX8" fmla="*/ 6135906 w 7390014"/>
              <a:gd name="connsiteY8" fmla="*/ 1194460 h 4272742"/>
              <a:gd name="connsiteX9" fmla="*/ 6841373 w 7390014"/>
              <a:gd name="connsiteY9" fmla="*/ 357447 h 4272742"/>
              <a:gd name="connsiteX10" fmla="*/ 7390014 w 7390014"/>
              <a:gd name="connsiteY10" fmla="*/ 0 h 42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90014" h="4272742">
                <a:moveTo>
                  <a:pt x="0" y="1313411"/>
                </a:moveTo>
                <a:lnTo>
                  <a:pt x="839585" y="897774"/>
                </a:lnTo>
                <a:lnTo>
                  <a:pt x="1521229" y="1413164"/>
                </a:lnTo>
                <a:lnTo>
                  <a:pt x="2011680" y="2061556"/>
                </a:lnTo>
                <a:lnTo>
                  <a:pt x="3009207" y="4006735"/>
                </a:lnTo>
                <a:lnTo>
                  <a:pt x="3898669" y="4272742"/>
                </a:lnTo>
                <a:lnTo>
                  <a:pt x="4854633" y="3848793"/>
                </a:lnTo>
                <a:lnTo>
                  <a:pt x="5611091" y="2934393"/>
                </a:lnTo>
                <a:lnTo>
                  <a:pt x="6135906" y="1194460"/>
                </a:lnTo>
                <a:lnTo>
                  <a:pt x="6841373" y="357447"/>
                </a:lnTo>
                <a:cubicBezTo>
                  <a:pt x="7184966" y="155171"/>
                  <a:pt x="7151716" y="167640"/>
                  <a:pt x="7390014" y="0"/>
                </a:cubicBezTo>
              </a:path>
            </a:pathLst>
          </a:custGeom>
          <a:noFill/>
          <a:ln w="25400">
            <a:solidFill>
              <a:schemeClr val="tx1"/>
            </a:solidFill>
          </a:ln>
          <a:effectLst/>
          <a:extLst/>
        </p:spPr>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22" name="円/楕円 20">
            <a:extLst>
              <a:ext uri="{FF2B5EF4-FFF2-40B4-BE49-F238E27FC236}">
                <a16:creationId xmlns:a16="http://schemas.microsoft.com/office/drawing/2014/main" id="{799C348D-37B8-467C-AD2C-0E604A708F34}"/>
              </a:ext>
            </a:extLst>
          </p:cNvPr>
          <p:cNvSpPr/>
          <p:nvPr/>
        </p:nvSpPr>
        <p:spPr bwMode="auto">
          <a:xfrm>
            <a:off x="2976517" y="338040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a:extLst>
              <a:ext uri="{FF2B5EF4-FFF2-40B4-BE49-F238E27FC236}">
                <a16:creationId xmlns:a16="http://schemas.microsoft.com/office/drawing/2014/main" id="{BA35BAB1-769E-4237-8461-BA042B5226D6}"/>
              </a:ext>
            </a:extLst>
          </p:cNvPr>
          <p:cNvCxnSpPr>
            <a:cxnSpLocks/>
          </p:cNvCxnSpPr>
          <p:nvPr/>
        </p:nvCxnSpPr>
        <p:spPr>
          <a:xfrm flipV="1">
            <a:off x="3043917" y="1664804"/>
            <a:ext cx="5736514" cy="1794031"/>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32F758C-97FD-4614-B1FB-DAB70E5469AB}"/>
              </a:ext>
            </a:extLst>
          </p:cNvPr>
          <p:cNvCxnSpPr>
            <a:cxnSpLocks/>
          </p:cNvCxnSpPr>
          <p:nvPr/>
        </p:nvCxnSpPr>
        <p:spPr>
          <a:xfrm>
            <a:off x="3052375" y="2431600"/>
            <a:ext cx="0" cy="1021682"/>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52DE662C-BF03-4119-B361-33FFA9D869ED}"/>
              </a:ext>
            </a:extLst>
          </p:cNvPr>
          <p:cNvCxnSpPr>
            <a:cxnSpLocks/>
          </p:cNvCxnSpPr>
          <p:nvPr/>
        </p:nvCxnSpPr>
        <p:spPr>
          <a:xfrm flipV="1">
            <a:off x="3043917" y="3458835"/>
            <a:ext cx="0" cy="191438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9D04474-C402-41C1-A13C-F6594EE40889}"/>
              </a:ext>
            </a:extLst>
          </p:cNvPr>
          <p:cNvCxnSpPr>
            <a:cxnSpLocks/>
          </p:cNvCxnSpPr>
          <p:nvPr/>
        </p:nvCxnSpPr>
        <p:spPr>
          <a:xfrm flipV="1">
            <a:off x="7185248" y="2586605"/>
            <a:ext cx="0" cy="278661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3B1DC57-A60B-43A8-9AF1-A0BF06B47F59}"/>
              </a:ext>
            </a:extLst>
          </p:cNvPr>
          <p:cNvCxnSpPr>
            <a:cxnSpLocks/>
          </p:cNvCxnSpPr>
          <p:nvPr/>
        </p:nvCxnSpPr>
        <p:spPr>
          <a:xfrm flipV="1">
            <a:off x="7869324" y="1724589"/>
            <a:ext cx="0" cy="364862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3028559" y="5770065"/>
            <a:ext cx="4133258" cy="3460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7185248" y="5804665"/>
            <a:ext cx="684076"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7368546" y="5920078"/>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m:t>
                      </m:r>
                      <m:r>
                        <a:rPr kumimoji="1" lang="ja-JP" altLang="en-US" sz="2000" b="0" i="1" smtClean="0">
                          <a:latin typeface="Cambria Math" panose="02040503050406030204" pitchFamily="18" charset="0"/>
                        </a:rPr>
                        <m:t>𝜏</m:t>
                      </m:r>
                    </m:oMath>
                  </m:oMathPara>
                </a14:m>
                <a:endParaRPr kumimoji="1" lang="ja-JP" altLang="en-US" sz="2000" dirty="0"/>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7368546" y="5920078"/>
                <a:ext cx="317480" cy="307777"/>
              </a:xfrm>
              <a:prstGeom prst="rect">
                <a:avLst/>
              </a:prstGeom>
              <a:blipFill>
                <a:blip r:embed="rId4"/>
                <a:stretch>
                  <a:fillRect l="-21154" r="-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B197CD2F-1292-4160-BCD0-3338562EC398}"/>
                  </a:ext>
                </a:extLst>
              </p:cNvPr>
              <p:cNvSpPr txBox="1"/>
              <p:nvPr/>
            </p:nvSpPr>
            <p:spPr>
              <a:xfrm>
                <a:off x="2703776" y="4212137"/>
                <a:ext cx="3211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𝜉</m:t>
                          </m:r>
                        </m:e>
                        <m:sub>
                          <m:r>
                            <a:rPr kumimoji="1" lang="en-US" altLang="ja-JP" sz="2000" b="0" i="1" smtClean="0">
                              <a:latin typeface="Cambria Math" panose="02040503050406030204" pitchFamily="18" charset="0"/>
                            </a:rPr>
                            <m:t>0</m:t>
                          </m:r>
                        </m:sub>
                      </m:sSub>
                    </m:oMath>
                  </m:oMathPara>
                </a14:m>
                <a:endParaRPr kumimoji="1" lang="ja-JP" altLang="en-US" sz="2000" dirty="0"/>
              </a:p>
            </p:txBody>
          </p:sp>
        </mc:Choice>
        <mc:Fallback xmlns="">
          <p:sp>
            <p:nvSpPr>
              <p:cNvPr id="45" name="テキスト ボックス 44">
                <a:extLst>
                  <a:ext uri="{FF2B5EF4-FFF2-40B4-BE49-F238E27FC236}">
                    <a16:creationId xmlns:a16="http://schemas.microsoft.com/office/drawing/2014/main" id="{B197CD2F-1292-4160-BCD0-3338562EC398}"/>
                  </a:ext>
                </a:extLst>
              </p:cNvPr>
              <p:cNvSpPr txBox="1">
                <a:spLocks noRot="1" noChangeAspect="1" noMove="1" noResize="1" noEditPoints="1" noAdjustHandles="1" noChangeArrowheads="1" noChangeShapeType="1" noTextEdit="1"/>
              </p:cNvSpPr>
              <p:nvPr/>
            </p:nvSpPr>
            <p:spPr>
              <a:xfrm>
                <a:off x="2703776" y="4212137"/>
                <a:ext cx="321114" cy="307777"/>
              </a:xfrm>
              <a:prstGeom prst="rect">
                <a:avLst/>
              </a:prstGeom>
              <a:blipFill>
                <a:blip r:embed="rId5"/>
                <a:stretch>
                  <a:fillRect l="-25000" t="-6000" r="-3846"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D5C94DD-6D69-418B-9616-F1D08CF8950C}"/>
                  </a:ext>
                </a:extLst>
              </p:cNvPr>
              <p:cNvSpPr txBox="1"/>
              <p:nvPr/>
            </p:nvSpPr>
            <p:spPr>
              <a:xfrm>
                <a:off x="7161817" y="3797069"/>
                <a:ext cx="31276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𝜉</m:t>
                      </m:r>
                    </m:oMath>
                  </m:oMathPara>
                </a14:m>
                <a:endParaRPr kumimoji="1" lang="ja-JP" altLang="en-US" sz="2000" dirty="0"/>
              </a:p>
            </p:txBody>
          </p:sp>
        </mc:Choice>
        <mc:Fallback xmlns="">
          <p:sp>
            <p:nvSpPr>
              <p:cNvPr id="46" name="テキスト ボックス 45">
                <a:extLst>
                  <a:ext uri="{FF2B5EF4-FFF2-40B4-BE49-F238E27FC236}">
                    <a16:creationId xmlns:a16="http://schemas.microsoft.com/office/drawing/2014/main" id="{FD5C94DD-6D69-418B-9616-F1D08CF8950C}"/>
                  </a:ext>
                </a:extLst>
              </p:cNvPr>
              <p:cNvSpPr txBox="1">
                <a:spLocks noRot="1" noChangeAspect="1" noMove="1" noResize="1" noEditPoints="1" noAdjustHandles="1" noChangeArrowheads="1" noChangeShapeType="1" noTextEdit="1"/>
              </p:cNvSpPr>
              <p:nvPr/>
            </p:nvSpPr>
            <p:spPr>
              <a:xfrm>
                <a:off x="7161817" y="3797069"/>
                <a:ext cx="312767" cy="307777"/>
              </a:xfrm>
              <a:prstGeom prst="rect">
                <a:avLst/>
              </a:prstGeom>
              <a:blipFill>
                <a:blip r:embed="rId6"/>
                <a:stretch>
                  <a:fillRect l="-9804" t="-6000" r="-5882" b="-28000"/>
                </a:stretch>
              </a:blipFill>
            </p:spPr>
            <p:txBody>
              <a:bodyPr/>
              <a:lstStyle/>
              <a:p>
                <a:r>
                  <a:rPr lang="ja-JP" altLang="en-US">
                    <a:noFill/>
                  </a:rPr>
                  <a:t> </a:t>
                </a:r>
              </a:p>
            </p:txBody>
          </p:sp>
        </mc:Fallback>
      </mc:AlternateContent>
      <p:sp>
        <p:nvSpPr>
          <p:cNvPr id="47" name="円弧 46">
            <a:extLst>
              <a:ext uri="{FF2B5EF4-FFF2-40B4-BE49-F238E27FC236}">
                <a16:creationId xmlns:a16="http://schemas.microsoft.com/office/drawing/2014/main" id="{52E7BED2-4BAD-4B12-B299-2772297C9DDE}"/>
              </a:ext>
            </a:extLst>
          </p:cNvPr>
          <p:cNvSpPr/>
          <p:nvPr/>
        </p:nvSpPr>
        <p:spPr>
          <a:xfrm rot="3029648">
            <a:off x="2879508" y="3127752"/>
            <a:ext cx="573199" cy="543293"/>
          </a:xfrm>
          <a:prstGeom prst="arc">
            <a:avLst>
              <a:gd name="adj1" fmla="val 11872705"/>
              <a:gd name="adj2" fmla="val 17701667"/>
            </a:avLst>
          </a:prstGeom>
          <a:ln w="12700" cmpd="sng">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09DD5BF4-6E4F-463E-BC55-2740B88606A6}"/>
                  </a:ext>
                </a:extLst>
              </p:cNvPr>
              <p:cNvSpPr txBox="1"/>
              <p:nvPr/>
            </p:nvSpPr>
            <p:spPr>
              <a:xfrm>
                <a:off x="3191797" y="2840222"/>
                <a:ext cx="33701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𝜃</m:t>
                          </m:r>
                        </m:e>
                        <m:sub>
                          <m:r>
                            <a:rPr kumimoji="1" lang="en-US" altLang="ja-JP" sz="2000" b="0" i="1" smtClean="0">
                              <a:latin typeface="Cambria Math" panose="02040503050406030204" pitchFamily="18" charset="0"/>
                            </a:rPr>
                            <m:t>𝑣</m:t>
                          </m:r>
                        </m:sub>
                      </m:sSub>
                    </m:oMath>
                  </m:oMathPara>
                </a14:m>
                <a:endParaRPr kumimoji="1" lang="ja-JP" altLang="en-US" sz="2000" dirty="0"/>
              </a:p>
            </p:txBody>
          </p:sp>
        </mc:Choice>
        <mc:Fallback xmlns="">
          <p:sp>
            <p:nvSpPr>
              <p:cNvPr id="48" name="テキスト ボックス 47">
                <a:extLst>
                  <a:ext uri="{FF2B5EF4-FFF2-40B4-BE49-F238E27FC236}">
                    <a16:creationId xmlns:a16="http://schemas.microsoft.com/office/drawing/2014/main" id="{09DD5BF4-6E4F-463E-BC55-2740B88606A6}"/>
                  </a:ext>
                </a:extLst>
              </p:cNvPr>
              <p:cNvSpPr txBox="1">
                <a:spLocks noRot="1" noChangeAspect="1" noMove="1" noResize="1" noEditPoints="1" noAdjustHandles="1" noChangeArrowheads="1" noChangeShapeType="1" noTextEdit="1"/>
              </p:cNvSpPr>
              <p:nvPr/>
            </p:nvSpPr>
            <p:spPr>
              <a:xfrm>
                <a:off x="3191797" y="2840222"/>
                <a:ext cx="337015" cy="307777"/>
              </a:xfrm>
              <a:prstGeom prst="rect">
                <a:avLst/>
              </a:prstGeom>
              <a:blipFill>
                <a:blip r:embed="rId7"/>
                <a:stretch>
                  <a:fillRect l="-14545" t="-2000" b="-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2606DFF7-EC69-46B5-A86C-D7BC90B7D22E}"/>
                  </a:ext>
                </a:extLst>
              </p:cNvPr>
              <p:cNvSpPr txBox="1"/>
              <p:nvPr/>
            </p:nvSpPr>
            <p:spPr>
              <a:xfrm>
                <a:off x="3585101" y="3305099"/>
                <a:ext cx="2799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solidFill>
                                <a:schemeClr val="accent2"/>
                              </a:solidFill>
                              <a:latin typeface="Cambria Math" panose="02040503050406030204" pitchFamily="18" charset="0"/>
                            </a:rPr>
                          </m:ctrlPr>
                        </m:accPr>
                        <m:e>
                          <m:r>
                            <a:rPr kumimoji="1" lang="en-US" altLang="ja-JP" sz="2400" b="0" i="1" smtClean="0">
                              <a:solidFill>
                                <a:schemeClr val="accent2"/>
                              </a:solidFill>
                              <a:latin typeface="Cambria Math" panose="02040503050406030204" pitchFamily="18" charset="0"/>
                            </a:rPr>
                            <m:t>𝑣</m:t>
                          </m:r>
                        </m:e>
                      </m:acc>
                    </m:oMath>
                  </m:oMathPara>
                </a14:m>
                <a:endParaRPr kumimoji="1" lang="ja-JP" altLang="en-US" sz="2000" dirty="0">
                  <a:solidFill>
                    <a:schemeClr val="accent2"/>
                  </a:solidFill>
                </a:endParaRPr>
              </a:p>
            </p:txBody>
          </p:sp>
        </mc:Choice>
        <mc:Fallback xmlns="">
          <p:sp>
            <p:nvSpPr>
              <p:cNvPr id="49" name="テキスト ボックス 48">
                <a:extLst>
                  <a:ext uri="{FF2B5EF4-FFF2-40B4-BE49-F238E27FC236}">
                    <a16:creationId xmlns:a16="http://schemas.microsoft.com/office/drawing/2014/main" id="{2606DFF7-EC69-46B5-A86C-D7BC90B7D22E}"/>
                  </a:ext>
                </a:extLst>
              </p:cNvPr>
              <p:cNvSpPr txBox="1">
                <a:spLocks noRot="1" noChangeAspect="1" noMove="1" noResize="1" noEditPoints="1" noAdjustHandles="1" noChangeArrowheads="1" noChangeShapeType="1" noTextEdit="1"/>
              </p:cNvSpPr>
              <p:nvPr/>
            </p:nvSpPr>
            <p:spPr>
              <a:xfrm>
                <a:off x="3585101" y="3305099"/>
                <a:ext cx="279948" cy="369332"/>
              </a:xfrm>
              <a:prstGeom prst="rect">
                <a:avLst/>
              </a:prstGeom>
              <a:blipFill>
                <a:blip r:embed="rId8"/>
                <a:stretch>
                  <a:fillRect l="-13043" t="-40984" r="-93478"/>
                </a:stretch>
              </a:blipFill>
            </p:spPr>
            <p:txBody>
              <a:bodyPr/>
              <a:lstStyle/>
              <a:p>
                <a:r>
                  <a:rPr lang="ja-JP" altLang="en-US">
                    <a:noFill/>
                  </a:rPr>
                  <a:t> </a:t>
                </a:r>
              </a:p>
            </p:txBody>
          </p:sp>
        </mc:Fallback>
      </mc:AlternateContent>
      <p:cxnSp>
        <p:nvCxnSpPr>
          <p:cNvPr id="50" name="直線矢印コネクタ 49">
            <a:extLst>
              <a:ext uri="{FF2B5EF4-FFF2-40B4-BE49-F238E27FC236}">
                <a16:creationId xmlns:a16="http://schemas.microsoft.com/office/drawing/2014/main" id="{BF45B88E-D8AC-4F18-ACC3-B6C84A6BEAD5}"/>
              </a:ext>
            </a:extLst>
          </p:cNvPr>
          <p:cNvCxnSpPr>
            <a:cxnSpLocks/>
          </p:cNvCxnSpPr>
          <p:nvPr/>
        </p:nvCxnSpPr>
        <p:spPr>
          <a:xfrm flipH="1" flipV="1">
            <a:off x="6616239" y="2150511"/>
            <a:ext cx="9806" cy="3205049"/>
          </a:xfrm>
          <a:prstGeom prst="straightConnector1">
            <a:avLst/>
          </a:prstGeom>
          <a:ln w="1270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A3A30D65-6EDA-441F-AB56-6DDF31F893EE}"/>
              </a:ext>
            </a:extLst>
          </p:cNvPr>
          <p:cNvCxnSpPr>
            <a:cxnSpLocks/>
          </p:cNvCxnSpPr>
          <p:nvPr/>
        </p:nvCxnSpPr>
        <p:spPr>
          <a:xfrm>
            <a:off x="6249144" y="2158421"/>
            <a:ext cx="2088232"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7963BAB8-F27C-4ACE-8768-F9B25DAF3905}"/>
              </a:ext>
            </a:extLst>
          </p:cNvPr>
          <p:cNvCxnSpPr>
            <a:cxnSpLocks/>
          </p:cNvCxnSpPr>
          <p:nvPr/>
        </p:nvCxnSpPr>
        <p:spPr>
          <a:xfrm flipV="1">
            <a:off x="7185248" y="1076970"/>
            <a:ext cx="0" cy="1484849"/>
          </a:xfrm>
          <a:prstGeom prst="straightConnector1">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BDA13A3A-A33C-42DF-ADF5-796ABE23B037}"/>
                  </a:ext>
                </a:extLst>
              </p:cNvPr>
              <p:cNvSpPr txBox="1"/>
              <p:nvPr/>
            </p:nvSpPr>
            <p:spPr>
              <a:xfrm>
                <a:off x="5523172" y="2930946"/>
                <a:ext cx="10677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chemeClr val="accent2"/>
                              </a:solidFill>
                              <a:latin typeface="Cambria Math" panose="02040503050406030204" pitchFamily="18" charset="0"/>
                            </a:rPr>
                          </m:ctrlPr>
                        </m:sSubPr>
                        <m:e>
                          <m:r>
                            <a:rPr kumimoji="1" lang="ja-JP" altLang="en-US" sz="2400" b="0" i="1" smtClean="0">
                              <a:solidFill>
                                <a:schemeClr val="accent2"/>
                              </a:solidFill>
                              <a:latin typeface="Cambria Math" panose="02040503050406030204" pitchFamily="18" charset="0"/>
                            </a:rPr>
                            <m:t>𝜉</m:t>
                          </m:r>
                        </m:e>
                        <m:sub>
                          <m:r>
                            <a:rPr kumimoji="1" lang="en-US" altLang="ja-JP" sz="2400" b="0" i="1" smtClean="0">
                              <a:solidFill>
                                <a:schemeClr val="accent2"/>
                              </a:solidFill>
                              <a:latin typeface="Cambria Math" panose="02040503050406030204" pitchFamily="18" charset="0"/>
                            </a:rPr>
                            <m:t>0</m:t>
                          </m:r>
                        </m:sub>
                      </m:sSub>
                      <m:r>
                        <a:rPr kumimoji="1" lang="en-US" altLang="ja-JP" sz="2400" b="0" i="1" smtClean="0">
                          <a:solidFill>
                            <a:schemeClr val="accent2"/>
                          </a:solidFill>
                          <a:latin typeface="Cambria Math" panose="02040503050406030204" pitchFamily="18" charset="0"/>
                        </a:rPr>
                        <m:t>+</m:t>
                      </m:r>
                      <m:r>
                        <a:rPr kumimoji="1" lang="ja-JP" altLang="en-US" sz="2400" b="0" i="1" smtClean="0">
                          <a:solidFill>
                            <a:schemeClr val="accent2"/>
                          </a:solidFill>
                          <a:latin typeface="Cambria Math" panose="02040503050406030204" pitchFamily="18" charset="0"/>
                        </a:rPr>
                        <m:t>𝜇𝜏</m:t>
                      </m:r>
                    </m:oMath>
                  </m:oMathPara>
                </a14:m>
                <a:endParaRPr kumimoji="1" lang="ja-JP" altLang="en-US" sz="2000" dirty="0">
                  <a:solidFill>
                    <a:schemeClr val="accent2"/>
                  </a:solidFill>
                </a:endParaRPr>
              </a:p>
            </p:txBody>
          </p:sp>
        </mc:Choice>
        <mc:Fallback xmlns="">
          <p:sp>
            <p:nvSpPr>
              <p:cNvPr id="60" name="テキスト ボックス 59">
                <a:extLst>
                  <a:ext uri="{FF2B5EF4-FFF2-40B4-BE49-F238E27FC236}">
                    <a16:creationId xmlns:a16="http://schemas.microsoft.com/office/drawing/2014/main" id="{BDA13A3A-A33C-42DF-ADF5-796ABE23B037}"/>
                  </a:ext>
                </a:extLst>
              </p:cNvPr>
              <p:cNvSpPr txBox="1">
                <a:spLocks noRot="1" noChangeAspect="1" noMove="1" noResize="1" noEditPoints="1" noAdjustHandles="1" noChangeArrowheads="1" noChangeShapeType="1" noTextEdit="1"/>
              </p:cNvSpPr>
              <p:nvPr/>
            </p:nvSpPr>
            <p:spPr>
              <a:xfrm>
                <a:off x="5523172" y="2930946"/>
                <a:ext cx="1067728" cy="369332"/>
              </a:xfrm>
              <a:prstGeom prst="rect">
                <a:avLst/>
              </a:prstGeom>
              <a:blipFill>
                <a:blip r:embed="rId9"/>
                <a:stretch>
                  <a:fillRect l="-8000" t="-5000" r="-4000" b="-3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6AAAB3EB-F969-4A64-9821-D676F43C54FD}"/>
              </a:ext>
            </a:extLst>
          </p:cNvPr>
          <p:cNvCxnSpPr>
            <a:cxnSpLocks/>
          </p:cNvCxnSpPr>
          <p:nvPr/>
        </p:nvCxnSpPr>
        <p:spPr>
          <a:xfrm>
            <a:off x="6825208" y="2603113"/>
            <a:ext cx="2088232"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49C9C2CC-1E6D-4835-9203-EE698D64A82F}"/>
              </a:ext>
            </a:extLst>
          </p:cNvPr>
          <p:cNvCxnSpPr>
            <a:cxnSpLocks/>
          </p:cNvCxnSpPr>
          <p:nvPr/>
        </p:nvCxnSpPr>
        <p:spPr>
          <a:xfrm>
            <a:off x="8003759" y="1765532"/>
            <a:ext cx="1" cy="809448"/>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00C8C665-AEB6-47BC-A527-2DAC1C1FB3CC}"/>
                  </a:ext>
                </a:extLst>
              </p:cNvPr>
              <p:cNvSpPr txBox="1"/>
              <p:nvPr/>
            </p:nvSpPr>
            <p:spPr>
              <a:xfrm>
                <a:off x="8036026" y="2193405"/>
                <a:ext cx="5997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00B050"/>
                          </a:solidFill>
                          <a:latin typeface="Cambria Math" panose="02040503050406030204" pitchFamily="18" charset="0"/>
                        </a:rPr>
                        <m:t>𝑞</m:t>
                      </m:r>
                      <m:r>
                        <m:rPr>
                          <m:sty m:val="p"/>
                        </m:rPr>
                        <a:rPr kumimoji="1" lang="el-GR" altLang="ja-JP" sz="2400" b="0" i="1" smtClean="0">
                          <a:solidFill>
                            <a:srgbClr val="00B050"/>
                          </a:solidFill>
                          <a:latin typeface="Cambria Math" panose="02040503050406030204" pitchFamily="18" charset="0"/>
                          <a:ea typeface="Cambria Math" panose="02040503050406030204" pitchFamily="18" charset="0"/>
                        </a:rPr>
                        <m:t>Δ</m:t>
                      </m:r>
                      <m:r>
                        <a:rPr kumimoji="1" lang="ja-JP" altLang="en-US" sz="24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66" name="テキスト ボックス 65">
                <a:extLst>
                  <a:ext uri="{FF2B5EF4-FFF2-40B4-BE49-F238E27FC236}">
                    <a16:creationId xmlns:a16="http://schemas.microsoft.com/office/drawing/2014/main" id="{00C8C665-AEB6-47BC-A527-2DAC1C1FB3CC}"/>
                  </a:ext>
                </a:extLst>
              </p:cNvPr>
              <p:cNvSpPr txBox="1">
                <a:spLocks noRot="1" noChangeAspect="1" noMove="1" noResize="1" noEditPoints="1" noAdjustHandles="1" noChangeArrowheads="1" noChangeShapeType="1" noTextEdit="1"/>
              </p:cNvSpPr>
              <p:nvPr/>
            </p:nvSpPr>
            <p:spPr>
              <a:xfrm>
                <a:off x="8036026" y="2193405"/>
                <a:ext cx="599715" cy="369332"/>
              </a:xfrm>
              <a:prstGeom prst="rect">
                <a:avLst/>
              </a:prstGeom>
              <a:blipFill>
                <a:blip r:embed="rId10"/>
                <a:stretch>
                  <a:fillRect l="-9091" r="-3030" b="-21667"/>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43FD0712-16B9-4831-B15B-CA1C338D90E9}"/>
              </a:ext>
            </a:extLst>
          </p:cNvPr>
          <p:cNvSpPr txBox="1"/>
          <p:nvPr/>
        </p:nvSpPr>
        <p:spPr>
          <a:xfrm>
            <a:off x="478100" y="2784555"/>
            <a:ext cx="1727833" cy="338554"/>
          </a:xfrm>
          <a:prstGeom prst="rect">
            <a:avLst/>
          </a:prstGeom>
          <a:noFill/>
        </p:spPr>
        <p:txBody>
          <a:bodyPr wrap="square" rtlCol="0">
            <a:spAutoFit/>
          </a:bodyPr>
          <a:lstStyle/>
          <a:p>
            <a:pPr algn="ctr"/>
            <a:r>
              <a:rPr lang="ja-JP" altLang="en-US" sz="1600" b="1" dirty="0"/>
              <a:t>微小面</a:t>
            </a:r>
            <a:endParaRPr kumimoji="1" lang="ja-JP" altLang="en-US" sz="1600" b="1" dirty="0"/>
          </a:p>
        </p:txBody>
      </p:sp>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Tree>
    <p:extLst>
      <p:ext uri="{BB962C8B-B14F-4D97-AF65-F5344CB8AC3E}">
        <p14:creationId xmlns:p14="http://schemas.microsoft.com/office/powerpoint/2010/main" val="33205728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4761845" y="5872392"/>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accent2"/>
                          </a:solidFill>
                          <a:latin typeface="Cambria Math" panose="02040503050406030204" pitchFamily="18" charset="0"/>
                        </a:rPr>
                        <m:t>𝜏</m:t>
                      </m:r>
                    </m:oMath>
                  </m:oMathPara>
                </a14:m>
                <a:endParaRPr kumimoji="1" lang="ja-JP" altLang="en-US" sz="2000" dirty="0">
                  <a:solidFill>
                    <a:schemeClr val="accent2"/>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761845" y="5872392"/>
                <a:ext cx="209095" cy="307777"/>
              </a:xfrm>
              <a:prstGeom prst="rect">
                <a:avLst/>
              </a:prstGeom>
              <a:blipFill>
                <a:blip r:embed="rId2"/>
                <a:stretch>
                  <a:fillRect l="-8824" r="-8824"/>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2108684" y="5804665"/>
            <a:ext cx="5291219"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38547" y="5193196"/>
            <a:ext cx="861356"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3"/>
                <a:stretch>
                  <a:fillRect l="-21154" r="-11538"/>
                </a:stretch>
              </a:blipFill>
            </p:spPr>
            <p:txBody>
              <a:bodyPr/>
              <a:lstStyle/>
              <a:p>
                <a:r>
                  <a:rPr lang="ja-JP" altLang="en-US">
                    <a:noFill/>
                  </a:rPr>
                  <a:t> </a:t>
                </a:r>
              </a:p>
            </p:txBody>
          </p:sp>
        </mc:Fallback>
      </mc:AlternateContent>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no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428826"/>
            <a:ext cx="869669" cy="293897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938972">
                <a:moveTo>
                  <a:pt x="0" y="748145"/>
                </a:moveTo>
                <a:lnTo>
                  <a:pt x="869669" y="0"/>
                </a:lnTo>
                <a:lnTo>
                  <a:pt x="861356" y="2938972"/>
                </a:lnTo>
                <a:lnTo>
                  <a:pt x="0" y="2938972"/>
                </a:lnTo>
                <a:lnTo>
                  <a:pt x="0" y="748145"/>
                </a:lnTo>
                <a:close/>
              </a:path>
            </a:pathLst>
          </a:custGeom>
          <a:noFill/>
          <a:ln w="25400">
            <a:solidFill>
              <a:schemeClr val="tx1"/>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902443" y="4189234"/>
            <a:ext cx="861356" cy="1171584"/>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1171584">
                <a:moveTo>
                  <a:pt x="0" y="0"/>
                </a:moveTo>
                <a:lnTo>
                  <a:pt x="853043" y="606829"/>
                </a:lnTo>
                <a:lnTo>
                  <a:pt x="861356" y="1171584"/>
                </a:lnTo>
                <a:lnTo>
                  <a:pt x="0" y="1171584"/>
                </a:lnTo>
                <a:lnTo>
                  <a:pt x="0" y="0"/>
                </a:lnTo>
                <a:close/>
              </a:path>
            </a:pathLst>
          </a:custGeom>
          <a:no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noFill/>
          <a:ln w="25400">
            <a:solidFill>
              <a:schemeClr val="tx1"/>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no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no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660184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4761845" y="5872392"/>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accent2"/>
                          </a:solidFill>
                          <a:latin typeface="Cambria Math" panose="02040503050406030204" pitchFamily="18" charset="0"/>
                        </a:rPr>
                        <m:t>𝜏</m:t>
                      </m:r>
                    </m:oMath>
                  </m:oMathPara>
                </a14:m>
                <a:endParaRPr kumimoji="1" lang="ja-JP" altLang="en-US" sz="2000" dirty="0">
                  <a:solidFill>
                    <a:schemeClr val="accent2"/>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761845" y="5872392"/>
                <a:ext cx="209095" cy="307777"/>
              </a:xfrm>
              <a:prstGeom prst="rect">
                <a:avLst/>
              </a:prstGeom>
              <a:blipFill>
                <a:blip r:embed="rId2"/>
                <a:stretch>
                  <a:fillRect l="-8824" r="-8824"/>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2108684" y="5804665"/>
            <a:ext cx="5291219"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3"/>
                <a:stretch>
                  <a:fillRect l="-21154" r="-11538"/>
                </a:stretch>
              </a:blipFill>
            </p:spPr>
            <p:txBody>
              <a:bodyPr/>
              <a:lstStyle/>
              <a:p>
                <a:r>
                  <a:rPr lang="ja-JP" altLang="en-US">
                    <a:noFill/>
                  </a:rPr>
                  <a:t> </a:t>
                </a:r>
              </a:p>
            </p:txBody>
          </p:sp>
        </mc:Fallback>
      </mc:AlternateContent>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5" y="2923096"/>
            <a:ext cx="877906" cy="244470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6"/>
              <a:gd name="connsiteY0" fmla="*/ 253875 h 2444702"/>
              <a:gd name="connsiteX1" fmla="*/ 877906 w 877906"/>
              <a:gd name="connsiteY1" fmla="*/ 0 h 2444702"/>
              <a:gd name="connsiteX2" fmla="*/ 861356 w 877906"/>
              <a:gd name="connsiteY2" fmla="*/ 2444702 h 2444702"/>
              <a:gd name="connsiteX3" fmla="*/ 0 w 877906"/>
              <a:gd name="connsiteY3" fmla="*/ 2444702 h 2444702"/>
              <a:gd name="connsiteX4" fmla="*/ 0 w 877906"/>
              <a:gd name="connsiteY4" fmla="*/ 253875 h 24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906" h="2444702">
                <a:moveTo>
                  <a:pt x="0" y="253875"/>
                </a:moveTo>
                <a:lnTo>
                  <a:pt x="877906" y="0"/>
                </a:lnTo>
                <a:lnTo>
                  <a:pt x="861356" y="2444702"/>
                </a:lnTo>
                <a:lnTo>
                  <a:pt x="0" y="2444702"/>
                </a:lnTo>
                <a:lnTo>
                  <a:pt x="0" y="253875"/>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30303"/>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2383353"/>
            <a:ext cx="886145" cy="2989846"/>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 name="connsiteX0" fmla="*/ 0 w 886145"/>
              <a:gd name="connsiteY0" fmla="*/ 479442 h 2989846"/>
              <a:gd name="connsiteX1" fmla="*/ 886145 w 886145"/>
              <a:gd name="connsiteY1" fmla="*/ 0 h 2989846"/>
              <a:gd name="connsiteX2" fmla="*/ 869669 w 886145"/>
              <a:gd name="connsiteY2" fmla="*/ 2989846 h 2989846"/>
              <a:gd name="connsiteX3" fmla="*/ 8313 w 886145"/>
              <a:gd name="connsiteY3" fmla="*/ 2989846 h 2989846"/>
              <a:gd name="connsiteX4" fmla="*/ 0 w 886145"/>
              <a:gd name="connsiteY4" fmla="*/ 479442 h 298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145" h="2989846">
                <a:moveTo>
                  <a:pt x="0" y="479442"/>
                </a:moveTo>
                <a:lnTo>
                  <a:pt x="886145" y="0"/>
                </a:lnTo>
                <a:lnTo>
                  <a:pt x="869669" y="2989846"/>
                </a:lnTo>
                <a:lnTo>
                  <a:pt x="8313" y="2989846"/>
                </a:lnTo>
                <a:lnTo>
                  <a:pt x="0" y="479442"/>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id="{ACCF35DA-3074-402F-AE6A-32D8C5120E84}"/>
              </a:ext>
            </a:extLst>
          </p:cNvPr>
          <p:cNvCxnSpPr>
            <a:cxnSpLocks/>
          </p:cNvCxnSpPr>
          <p:nvPr/>
        </p:nvCxnSpPr>
        <p:spPr>
          <a:xfrm flipV="1">
            <a:off x="2157786" y="1196752"/>
            <a:ext cx="5351498" cy="573082"/>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419844B-63D5-4C39-A87F-79D86458F084}"/>
              </a:ext>
            </a:extLst>
          </p:cNvPr>
          <p:cNvCxnSpPr>
            <a:cxnSpLocks/>
          </p:cNvCxnSpPr>
          <p:nvPr/>
        </p:nvCxnSpPr>
        <p:spPr>
          <a:xfrm flipV="1">
            <a:off x="3026453" y="1304764"/>
            <a:ext cx="4482831" cy="185037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BAF3A9D-DB66-4A4B-AB3D-BC2760427D11}"/>
              </a:ext>
            </a:extLst>
          </p:cNvPr>
          <p:cNvCxnSpPr>
            <a:cxnSpLocks/>
          </p:cNvCxnSpPr>
          <p:nvPr/>
        </p:nvCxnSpPr>
        <p:spPr>
          <a:xfrm flipV="1">
            <a:off x="3906323" y="3392996"/>
            <a:ext cx="1334709" cy="102738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67F39A89-B074-414E-B729-CC5699F9A427}"/>
              </a:ext>
            </a:extLst>
          </p:cNvPr>
          <p:cNvCxnSpPr>
            <a:cxnSpLocks/>
          </p:cNvCxnSpPr>
          <p:nvPr/>
        </p:nvCxnSpPr>
        <p:spPr>
          <a:xfrm flipV="1">
            <a:off x="4754293" y="4113076"/>
            <a:ext cx="270715" cy="23251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EB39CC4-2E38-4FC9-8F02-237CAF52D95D}"/>
              </a:ext>
            </a:extLst>
          </p:cNvPr>
          <p:cNvCxnSpPr>
            <a:cxnSpLocks/>
          </p:cNvCxnSpPr>
          <p:nvPr/>
        </p:nvCxnSpPr>
        <p:spPr>
          <a:xfrm flipV="1">
            <a:off x="5653024" y="2240868"/>
            <a:ext cx="884152" cy="628774"/>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3EAD5B44-CFD2-431A-9AD1-4E8AE3E5C5BE}"/>
              </a:ext>
            </a:extLst>
          </p:cNvPr>
          <p:cNvCxnSpPr>
            <a:cxnSpLocks/>
          </p:cNvCxnSpPr>
          <p:nvPr/>
        </p:nvCxnSpPr>
        <p:spPr>
          <a:xfrm flipV="1">
            <a:off x="6518813" y="1448780"/>
            <a:ext cx="1026475" cy="648948"/>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5" name="円/楕円 20">
            <a:extLst>
              <a:ext uri="{FF2B5EF4-FFF2-40B4-BE49-F238E27FC236}">
                <a16:creationId xmlns:a16="http://schemas.microsoft.com/office/drawing/2014/main" id="{D1BE104D-E410-4A0F-A978-13A8879CFD4A}"/>
              </a:ext>
            </a:extLst>
          </p:cNvPr>
          <p:cNvSpPr/>
          <p:nvPr/>
        </p:nvSpPr>
        <p:spPr bwMode="auto">
          <a:xfrm>
            <a:off x="2058499" y="171196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60097" y="309726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07644" y="436875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5261" y="426751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582820" y="279937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2957" y="203287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2" name="直線コネクタ 31">
            <a:extLst>
              <a:ext uri="{FF2B5EF4-FFF2-40B4-BE49-F238E27FC236}">
                <a16:creationId xmlns:a16="http://schemas.microsoft.com/office/drawing/2014/main" id="{7A405FF4-83B9-42C6-8969-F83D75BBF203}"/>
              </a:ext>
            </a:extLst>
          </p:cNvPr>
          <p:cNvCxnSpPr>
            <a:cxnSpLocks/>
            <a:endCxn id="6" idx="1"/>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1248D16-64E6-4998-AA01-85AF90563A94}"/>
              </a:ext>
            </a:extLst>
          </p:cNvPr>
          <p:cNvCxnSpPr>
            <a:cxnSpLocks/>
            <a:endCxn id="37" idx="1"/>
          </p:cNvCxnSpPr>
          <p:nvPr/>
        </p:nvCxnSpPr>
        <p:spPr>
          <a:xfrm flipV="1">
            <a:off x="3008784" y="2923096"/>
            <a:ext cx="887657" cy="2538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1DAD1B4-6C93-42D0-A562-DE51A6C1333D}"/>
              </a:ext>
            </a:extLst>
          </p:cNvPr>
          <p:cNvCxnSpPr>
            <a:cxnSpLocks/>
          </p:cNvCxnSpPr>
          <p:nvPr/>
        </p:nvCxnSpPr>
        <p:spPr>
          <a:xfrm>
            <a:off x="6515977" y="2074928"/>
            <a:ext cx="901326" cy="5518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F7EF4067-1B3F-40AB-9B1D-8401D2E936D2}"/>
              </a:ext>
            </a:extLst>
          </p:cNvPr>
          <p:cNvGrpSpPr/>
          <p:nvPr/>
        </p:nvGrpSpPr>
        <p:grpSpPr>
          <a:xfrm rot="20779147">
            <a:off x="7871303" y="795849"/>
            <a:ext cx="924100" cy="432048"/>
            <a:chOff x="6801208" y="636959"/>
            <a:chExt cx="924100" cy="432048"/>
          </a:xfrm>
        </p:grpSpPr>
        <p:sp>
          <p:nvSpPr>
            <p:cNvPr id="46" name="正方形/長方形 45">
              <a:extLst>
                <a:ext uri="{FF2B5EF4-FFF2-40B4-BE49-F238E27FC236}">
                  <a16:creationId xmlns:a16="http://schemas.microsoft.com/office/drawing/2014/main" id="{CEEC1AAC-06E7-4948-96CA-69A93592CBC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7" name="二等辺三角形 46">
              <a:extLst>
                <a:ext uri="{FF2B5EF4-FFF2-40B4-BE49-F238E27FC236}">
                  <a16:creationId xmlns:a16="http://schemas.microsoft.com/office/drawing/2014/main" id="{8CAF116B-ECBD-4269-AEB5-1DFA9A4E7DCD}"/>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Tree>
    <p:extLst>
      <p:ext uri="{BB962C8B-B14F-4D97-AF65-F5344CB8AC3E}">
        <p14:creationId xmlns:p14="http://schemas.microsoft.com/office/powerpoint/2010/main" val="38348151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923096"/>
            <a:ext cx="877907" cy="244470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7"/>
              <a:gd name="connsiteY0" fmla="*/ 253875 h 2444702"/>
              <a:gd name="connsiteX1" fmla="*/ 877907 w 877907"/>
              <a:gd name="connsiteY1" fmla="*/ 0 h 2444702"/>
              <a:gd name="connsiteX2" fmla="*/ 861356 w 877907"/>
              <a:gd name="connsiteY2" fmla="*/ 2444702 h 2444702"/>
              <a:gd name="connsiteX3" fmla="*/ 0 w 877907"/>
              <a:gd name="connsiteY3" fmla="*/ 2444702 h 2444702"/>
              <a:gd name="connsiteX4" fmla="*/ 0 w 877907"/>
              <a:gd name="connsiteY4" fmla="*/ 253875 h 24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907" h="2444702">
                <a:moveTo>
                  <a:pt x="0" y="253875"/>
                </a:moveTo>
                <a:lnTo>
                  <a:pt x="877907" y="0"/>
                </a:lnTo>
                <a:lnTo>
                  <a:pt x="861356" y="2444702"/>
                </a:lnTo>
                <a:lnTo>
                  <a:pt x="0" y="2444702"/>
                </a:lnTo>
                <a:lnTo>
                  <a:pt x="0" y="253875"/>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42701"/>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110706"/>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bg1">
                <a:lumMod val="85000"/>
              </a:schemeClr>
            </a:solidFill>
          </a:ln>
          <a:effectLst/>
          <a:extLst/>
        </p:spPr>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338554"/>
          </a:xfrm>
          <a:prstGeom prst="rect">
            <a:avLst/>
          </a:prstGeom>
          <a:noFill/>
        </p:spPr>
        <p:txBody>
          <a:bodyPr wrap="square" rtlCol="0">
            <a:spAutoFit/>
          </a:bodyPr>
          <a:lstStyle/>
          <a:p>
            <a:pPr algn="ctr"/>
            <a:r>
              <a:rPr lang="ja-JP" altLang="en-US" sz="1600" b="1"/>
              <a:t>微小面の高さと勾配は隣接する微小面と相関していないので，連続になっていない．</a:t>
            </a:r>
            <a:endParaRPr kumimoji="1" lang="ja-JP" altLang="en-US" sz="1600" b="1" dirty="0"/>
          </a:p>
        </p:txBody>
      </p:sp>
      <p:cxnSp>
        <p:nvCxnSpPr>
          <p:cNvPr id="38" name="直線コネクタ 37">
            <a:extLst>
              <a:ext uri="{FF2B5EF4-FFF2-40B4-BE49-F238E27FC236}">
                <a16:creationId xmlns:a16="http://schemas.microsoft.com/office/drawing/2014/main" id="{7A405FF4-83B9-42C6-8969-F83D75BBF203}"/>
              </a:ext>
            </a:extLst>
          </p:cNvPr>
          <p:cNvCxnSpPr>
            <a:cxnSpLocks/>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A405FF4-83B9-42C6-8969-F83D75BBF203}"/>
              </a:ext>
            </a:extLst>
          </p:cNvPr>
          <p:cNvCxnSpPr>
            <a:cxnSpLocks/>
            <a:stCxn id="37" idx="0"/>
          </p:cNvCxnSpPr>
          <p:nvPr/>
        </p:nvCxnSpPr>
        <p:spPr>
          <a:xfrm flipV="1">
            <a:off x="3018534" y="2924944"/>
            <a:ext cx="877907" cy="25202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405FF4-83B9-42C6-8969-F83D75BBF203}"/>
              </a:ext>
            </a:extLst>
          </p:cNvPr>
          <p:cNvCxnSpPr>
            <a:cxnSpLocks/>
            <a:endCxn id="41" idx="1"/>
          </p:cNvCxnSpPr>
          <p:nvPr/>
        </p:nvCxnSpPr>
        <p:spPr>
          <a:xfrm flipV="1">
            <a:off x="4736976" y="2636911"/>
            <a:ext cx="897928" cy="169218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A405FF4-83B9-42C6-8969-F83D75BBF203}"/>
              </a:ext>
            </a:extLst>
          </p:cNvPr>
          <p:cNvCxnSpPr>
            <a:cxnSpLocks/>
            <a:endCxn id="42" idx="1"/>
          </p:cNvCxnSpPr>
          <p:nvPr/>
        </p:nvCxnSpPr>
        <p:spPr>
          <a:xfrm flipV="1">
            <a:off x="5637076" y="1765515"/>
            <a:ext cx="881737" cy="108742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A405FF4-83B9-42C6-8969-F83D75BBF203}"/>
              </a:ext>
            </a:extLst>
          </p:cNvPr>
          <p:cNvCxnSpPr>
            <a:cxnSpLocks/>
          </p:cNvCxnSpPr>
          <p:nvPr/>
        </p:nvCxnSpPr>
        <p:spPr>
          <a:xfrm>
            <a:off x="6501172" y="2096852"/>
            <a:ext cx="900100" cy="54006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A405FF4-83B9-42C6-8969-F83D75BBF203}"/>
              </a:ext>
            </a:extLst>
          </p:cNvPr>
          <p:cNvCxnSpPr>
            <a:cxnSpLocks/>
          </p:cNvCxnSpPr>
          <p:nvPr/>
        </p:nvCxnSpPr>
        <p:spPr>
          <a:xfrm>
            <a:off x="3872880" y="4437112"/>
            <a:ext cx="900100" cy="360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2855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2"/>
                <a:stretch>
                  <a:fillRect l="-21154" r="-11538"/>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3668248"/>
            <a:ext cx="869669"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0" y="107317"/>
                </a:moveTo>
                <a:lnTo>
                  <a:pt x="869669" y="0"/>
                </a:lnTo>
                <a:lnTo>
                  <a:pt x="861356" y="1704968"/>
                </a:lnTo>
                <a:lnTo>
                  <a:pt x="0" y="1704968"/>
                </a:lnTo>
                <a:lnTo>
                  <a:pt x="0" y="107317"/>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5" y="3473533"/>
            <a:ext cx="890349" cy="1894265"/>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7"/>
              <a:gd name="connsiteY0" fmla="*/ 253875 h 2444702"/>
              <a:gd name="connsiteX1" fmla="*/ 877907 w 877907"/>
              <a:gd name="connsiteY1" fmla="*/ 0 h 2444702"/>
              <a:gd name="connsiteX2" fmla="*/ 861356 w 877907"/>
              <a:gd name="connsiteY2" fmla="*/ 2444702 h 2444702"/>
              <a:gd name="connsiteX3" fmla="*/ 0 w 877907"/>
              <a:gd name="connsiteY3" fmla="*/ 2444702 h 2444702"/>
              <a:gd name="connsiteX4" fmla="*/ 0 w 877907"/>
              <a:gd name="connsiteY4" fmla="*/ 253875 h 2444702"/>
              <a:gd name="connsiteX0" fmla="*/ 8238 w 877907"/>
              <a:gd name="connsiteY0" fmla="*/ 550437 h 2444702"/>
              <a:gd name="connsiteX1" fmla="*/ 877907 w 877907"/>
              <a:gd name="connsiteY1" fmla="*/ 0 h 2444702"/>
              <a:gd name="connsiteX2" fmla="*/ 861356 w 877907"/>
              <a:gd name="connsiteY2" fmla="*/ 2444702 h 2444702"/>
              <a:gd name="connsiteX3" fmla="*/ 0 w 877907"/>
              <a:gd name="connsiteY3" fmla="*/ 2444702 h 2444702"/>
              <a:gd name="connsiteX4" fmla="*/ 8238 w 877907"/>
              <a:gd name="connsiteY4" fmla="*/ 550437 h 2444702"/>
              <a:gd name="connsiteX0" fmla="*/ 8238 w 902620"/>
              <a:gd name="connsiteY0" fmla="*/ 0 h 1894265"/>
              <a:gd name="connsiteX1" fmla="*/ 902620 w 902620"/>
              <a:gd name="connsiteY1" fmla="*/ 108590 h 1894265"/>
              <a:gd name="connsiteX2" fmla="*/ 861356 w 902620"/>
              <a:gd name="connsiteY2" fmla="*/ 1894265 h 1894265"/>
              <a:gd name="connsiteX3" fmla="*/ 0 w 902620"/>
              <a:gd name="connsiteY3" fmla="*/ 1894265 h 1894265"/>
              <a:gd name="connsiteX4" fmla="*/ 8238 w 902620"/>
              <a:gd name="connsiteY4" fmla="*/ 0 h 189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620" h="1894265">
                <a:moveTo>
                  <a:pt x="8238" y="0"/>
                </a:moveTo>
                <a:lnTo>
                  <a:pt x="902620" y="108590"/>
                </a:lnTo>
                <a:lnTo>
                  <a:pt x="861356" y="1894265"/>
                </a:lnTo>
                <a:lnTo>
                  <a:pt x="0" y="1894265"/>
                </a:lnTo>
                <a:lnTo>
                  <a:pt x="8238" y="0"/>
                </a:lnTo>
                <a:close/>
              </a:path>
            </a:pathLst>
          </a:custGeom>
          <a:no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73549" y="2751193"/>
            <a:ext cx="861356" cy="2616605"/>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 name="connsiteX0" fmla="*/ 8163 w 861356"/>
              <a:gd name="connsiteY0" fmla="*/ 114282 h 2730887"/>
              <a:gd name="connsiteX1" fmla="*/ 861356 w 861356"/>
              <a:gd name="connsiteY1" fmla="*/ 0 h 2730887"/>
              <a:gd name="connsiteX2" fmla="*/ 861356 w 861356"/>
              <a:gd name="connsiteY2" fmla="*/ 2730887 h 2730887"/>
              <a:gd name="connsiteX3" fmla="*/ 0 w 861356"/>
              <a:gd name="connsiteY3" fmla="*/ 2730887 h 2730887"/>
              <a:gd name="connsiteX4" fmla="*/ 8163 w 861356"/>
              <a:gd name="connsiteY4" fmla="*/ 114282 h 2730887"/>
              <a:gd name="connsiteX0" fmla="*/ 8163 w 861356"/>
              <a:gd name="connsiteY0" fmla="*/ 0 h 2616605"/>
              <a:gd name="connsiteX1" fmla="*/ 861356 w 861356"/>
              <a:gd name="connsiteY1" fmla="*/ 379989 h 2616605"/>
              <a:gd name="connsiteX2" fmla="*/ 861356 w 861356"/>
              <a:gd name="connsiteY2" fmla="*/ 2616605 h 2616605"/>
              <a:gd name="connsiteX3" fmla="*/ 0 w 861356"/>
              <a:gd name="connsiteY3" fmla="*/ 2616605 h 2616605"/>
              <a:gd name="connsiteX4" fmla="*/ 8163 w 861356"/>
              <a:gd name="connsiteY4" fmla="*/ 0 h 26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616605">
                <a:moveTo>
                  <a:pt x="8163" y="0"/>
                </a:moveTo>
                <a:lnTo>
                  <a:pt x="861356" y="379989"/>
                </a:lnTo>
                <a:lnTo>
                  <a:pt x="861356" y="2616605"/>
                </a:lnTo>
                <a:lnTo>
                  <a:pt x="0" y="2616605"/>
                </a:lnTo>
                <a:lnTo>
                  <a:pt x="8163" y="0"/>
                </a:lnTo>
                <a:close/>
              </a:path>
            </a:pathLst>
          </a:custGeom>
          <a:no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712627"/>
            <a:ext cx="861356" cy="2648191"/>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382460 h 2738808"/>
              <a:gd name="connsiteX1" fmla="*/ 853043 w 861356"/>
              <a:gd name="connsiteY1" fmla="*/ 0 h 2738808"/>
              <a:gd name="connsiteX2" fmla="*/ 861356 w 861356"/>
              <a:gd name="connsiteY2" fmla="*/ 2738808 h 2738808"/>
              <a:gd name="connsiteX3" fmla="*/ 0 w 861356"/>
              <a:gd name="connsiteY3" fmla="*/ 2738808 h 2738808"/>
              <a:gd name="connsiteX4" fmla="*/ 0 w 861356"/>
              <a:gd name="connsiteY4" fmla="*/ 382460 h 2738808"/>
              <a:gd name="connsiteX0" fmla="*/ 0 w 861356"/>
              <a:gd name="connsiteY0" fmla="*/ 291843 h 2648191"/>
              <a:gd name="connsiteX1" fmla="*/ 853043 w 861356"/>
              <a:gd name="connsiteY1" fmla="*/ 0 h 2648191"/>
              <a:gd name="connsiteX2" fmla="*/ 861356 w 861356"/>
              <a:gd name="connsiteY2" fmla="*/ 2648191 h 2648191"/>
              <a:gd name="connsiteX3" fmla="*/ 0 w 861356"/>
              <a:gd name="connsiteY3" fmla="*/ 2648191 h 2648191"/>
              <a:gd name="connsiteX4" fmla="*/ 0 w 861356"/>
              <a:gd name="connsiteY4" fmla="*/ 291843 h 264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648191">
                <a:moveTo>
                  <a:pt x="0" y="291843"/>
                </a:moveTo>
                <a:lnTo>
                  <a:pt x="853043" y="0"/>
                </a:lnTo>
                <a:lnTo>
                  <a:pt x="861356" y="2648191"/>
                </a:lnTo>
                <a:lnTo>
                  <a:pt x="0" y="2648191"/>
                </a:lnTo>
                <a:lnTo>
                  <a:pt x="0" y="291843"/>
                </a:lnTo>
                <a:close/>
              </a:path>
            </a:pathLst>
          </a:custGeom>
          <a:no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sp>
        <p:nvSpPr>
          <p:cNvPr id="25" name="円/楕円 20">
            <a:extLst>
              <a:ext uri="{FF2B5EF4-FFF2-40B4-BE49-F238E27FC236}">
                <a16:creationId xmlns:a16="http://schemas.microsoft.com/office/drawing/2014/main" id="{D1BE104D-E410-4A0F-A978-13A8879CFD4A}"/>
              </a:ext>
            </a:extLst>
          </p:cNvPr>
          <p:cNvSpPr/>
          <p:nvPr/>
        </p:nvSpPr>
        <p:spPr bwMode="auto">
          <a:xfrm>
            <a:off x="2072680" y="3717032"/>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72780" y="342900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5168" y="292494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830997"/>
          </a:xfrm>
          <a:prstGeom prst="rect">
            <a:avLst/>
          </a:prstGeom>
          <a:noFill/>
        </p:spPr>
        <p:txBody>
          <a:bodyPr wrap="square" rtlCol="0">
            <a:spAutoFit/>
          </a:bodyPr>
          <a:lstStyle/>
          <a:p>
            <a:r>
              <a:rPr lang="ja-JP" altLang="en-US" sz="1600" b="1"/>
              <a:t>同じ高さの微小面はどれか１つ選ばれて計算される．表面</a:t>
            </a:r>
            <a:r>
              <a:rPr lang="ja-JP" altLang="en-US" sz="1600" b="1" dirty="0"/>
              <a:t>が粗くなるほど（またはグレージング角に近くなる</a:t>
            </a:r>
            <a:r>
              <a:rPr lang="ja-JP" altLang="en-US" sz="1600" b="1"/>
              <a:t>ほど）計算誤差が大きくなる．ただし</a:t>
            </a:r>
            <a:r>
              <a:rPr lang="ja-JP" altLang="en-US" sz="1600" b="1" dirty="0"/>
              <a:t>，視線方向と光源方向が法線方向に近づくほど正確な計算になる．</a:t>
            </a:r>
            <a:endParaRPr kumimoji="1" lang="ja-JP" altLang="en-US" sz="1600" b="1" dirty="0"/>
          </a:p>
        </p:txBody>
      </p:sp>
      <p:cxnSp>
        <p:nvCxnSpPr>
          <p:cNvPr id="49" name="直線矢印コネクタ 48">
            <a:extLst>
              <a:ext uri="{FF2B5EF4-FFF2-40B4-BE49-F238E27FC236}">
                <a16:creationId xmlns:a16="http://schemas.microsoft.com/office/drawing/2014/main" id="{FC0F4F92-575C-4A42-B512-52C011BA49C9}"/>
              </a:ext>
            </a:extLst>
          </p:cNvPr>
          <p:cNvCxnSpPr>
            <a:cxnSpLocks/>
          </p:cNvCxnSpPr>
          <p:nvPr/>
        </p:nvCxnSpPr>
        <p:spPr>
          <a:xfrm flipV="1">
            <a:off x="1496616" y="3897052"/>
            <a:ext cx="612068" cy="1790000"/>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31" name="正方形/長方形 5">
            <a:extLst>
              <a:ext uri="{FF2B5EF4-FFF2-40B4-BE49-F238E27FC236}">
                <a16:creationId xmlns:a16="http://schemas.microsoft.com/office/drawing/2014/main" id="{9CFB6BCB-BB26-4686-AFD5-999641D0442B}"/>
              </a:ext>
            </a:extLst>
          </p:cNvPr>
          <p:cNvSpPr/>
          <p:nvPr/>
        </p:nvSpPr>
        <p:spPr bwMode="auto">
          <a:xfrm>
            <a:off x="3880022" y="3668248"/>
            <a:ext cx="898531"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 name="connsiteX0" fmla="*/ 7911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7911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7911" y="107317"/>
                </a:moveTo>
                <a:lnTo>
                  <a:pt x="869669" y="0"/>
                </a:lnTo>
                <a:lnTo>
                  <a:pt x="861356" y="1704968"/>
                </a:lnTo>
                <a:lnTo>
                  <a:pt x="0" y="1704968"/>
                </a:lnTo>
                <a:lnTo>
                  <a:pt x="7911" y="107317"/>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2" name="正方形/長方形 5">
            <a:extLst>
              <a:ext uri="{FF2B5EF4-FFF2-40B4-BE49-F238E27FC236}">
                <a16:creationId xmlns:a16="http://schemas.microsoft.com/office/drawing/2014/main" id="{9CFB6BCB-BB26-4686-AFD5-999641D0442B}"/>
              </a:ext>
            </a:extLst>
          </p:cNvPr>
          <p:cNvSpPr/>
          <p:nvPr/>
        </p:nvSpPr>
        <p:spPr bwMode="auto">
          <a:xfrm>
            <a:off x="5637076" y="3668248"/>
            <a:ext cx="900100"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0" y="107317"/>
                </a:moveTo>
                <a:lnTo>
                  <a:pt x="869669" y="0"/>
                </a:lnTo>
                <a:lnTo>
                  <a:pt x="861356" y="1704968"/>
                </a:lnTo>
                <a:lnTo>
                  <a:pt x="0" y="1704968"/>
                </a:lnTo>
                <a:lnTo>
                  <a:pt x="0" y="107317"/>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40359" y="368102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0972" y="270892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601072" y="368102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3" name="直線矢印コネクタ 32">
            <a:extLst>
              <a:ext uri="{FF2B5EF4-FFF2-40B4-BE49-F238E27FC236}">
                <a16:creationId xmlns:a16="http://schemas.microsoft.com/office/drawing/2014/main" id="{FC0F4F92-575C-4A42-B512-52C011BA49C9}"/>
              </a:ext>
            </a:extLst>
          </p:cNvPr>
          <p:cNvCxnSpPr>
            <a:cxnSpLocks/>
          </p:cNvCxnSpPr>
          <p:nvPr/>
        </p:nvCxnSpPr>
        <p:spPr>
          <a:xfrm flipV="1">
            <a:off x="1532620" y="3789040"/>
            <a:ext cx="2340260" cy="1872208"/>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C0F4F92-575C-4A42-B512-52C011BA49C9}"/>
              </a:ext>
            </a:extLst>
          </p:cNvPr>
          <p:cNvCxnSpPr>
            <a:cxnSpLocks/>
            <a:endCxn id="29" idx="3"/>
          </p:cNvCxnSpPr>
          <p:nvPr/>
        </p:nvCxnSpPr>
        <p:spPr>
          <a:xfrm flipV="1">
            <a:off x="1532620" y="3800980"/>
            <a:ext cx="4089033" cy="1896272"/>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3B1DC57-A60B-43A8-9AF1-A0BF06B47F59}"/>
              </a:ext>
            </a:extLst>
          </p:cNvPr>
          <p:cNvCxnSpPr>
            <a:cxnSpLocks/>
          </p:cNvCxnSpPr>
          <p:nvPr/>
        </p:nvCxnSpPr>
        <p:spPr>
          <a:xfrm flipH="1">
            <a:off x="1316596" y="3753036"/>
            <a:ext cx="5652628" cy="36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404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2"/>
                <a:stretch>
                  <a:fillRect l="-21154" r="-11538"/>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428826"/>
            <a:ext cx="869669" cy="293897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938972">
                <a:moveTo>
                  <a:pt x="0" y="748145"/>
                </a:moveTo>
                <a:lnTo>
                  <a:pt x="869669" y="0"/>
                </a:lnTo>
                <a:lnTo>
                  <a:pt x="861356" y="2938972"/>
                </a:lnTo>
                <a:lnTo>
                  <a:pt x="0" y="2938972"/>
                </a:lnTo>
                <a:lnTo>
                  <a:pt x="0" y="748145"/>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30303"/>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pattFill prst="wdUpDiag">
            <a:fgClr>
              <a:schemeClr val="bg1">
                <a:lumMod val="85000"/>
              </a:schemeClr>
            </a:fgClr>
            <a:bgClr>
              <a:schemeClr val="bg1"/>
            </a:bgClr>
          </a:pattFill>
          <a:ln w="25400">
            <a:solidFill>
              <a:schemeClr val="tx1"/>
            </a:solid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pattFill prst="wdUpDiag">
            <a:fgClr>
              <a:schemeClr val="accent3"/>
            </a:fgClr>
            <a:bgClr>
              <a:schemeClr val="bg1"/>
            </a:bgClr>
          </a:pattFill>
          <a:ln w="25400">
            <a:solidFill>
              <a:schemeClr val="tx1"/>
            </a:solidFill>
          </a:ln>
          <a:effectLst/>
          <a:ex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a:ex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a:extLst/>
        </p:spPr>
        <p:txBody>
          <a:bodyPr rtlCol="0" anchor="ctr"/>
          <a:lstStyle/>
          <a:p>
            <a:pPr algn="ctr"/>
            <a:endParaRPr kumimoji="1" lang="ja-JP" altLang="en-US"/>
          </a:p>
        </p:txBody>
      </p:sp>
      <p:sp>
        <p:nvSpPr>
          <p:cNvPr id="25" name="円/楕円 20">
            <a:extLst>
              <a:ext uri="{FF2B5EF4-FFF2-40B4-BE49-F238E27FC236}">
                <a16:creationId xmlns:a16="http://schemas.microsoft.com/office/drawing/2014/main" id="{D1BE104D-E410-4A0F-A978-13A8879CFD4A}"/>
              </a:ext>
            </a:extLst>
          </p:cNvPr>
          <p:cNvSpPr/>
          <p:nvPr/>
        </p:nvSpPr>
        <p:spPr bwMode="auto">
          <a:xfrm>
            <a:off x="2058499" y="171196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60097" y="309726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07644" y="436875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5261" y="426751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582820" y="279937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2957" y="203287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2" name="直線コネクタ 31">
            <a:extLst>
              <a:ext uri="{FF2B5EF4-FFF2-40B4-BE49-F238E27FC236}">
                <a16:creationId xmlns:a16="http://schemas.microsoft.com/office/drawing/2014/main" id="{7A405FF4-83B9-42C6-8969-F83D75BBF203}"/>
              </a:ext>
            </a:extLst>
          </p:cNvPr>
          <p:cNvCxnSpPr>
            <a:cxnSpLocks/>
            <a:endCxn id="6" idx="1"/>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1248D16-64E6-4998-AA01-85AF90563A94}"/>
              </a:ext>
            </a:extLst>
          </p:cNvPr>
          <p:cNvCxnSpPr>
            <a:cxnSpLocks/>
            <a:endCxn id="39" idx="1"/>
          </p:cNvCxnSpPr>
          <p:nvPr/>
        </p:nvCxnSpPr>
        <p:spPr>
          <a:xfrm>
            <a:off x="3888203" y="4430303"/>
            <a:ext cx="867282" cy="6650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1DAD1B4-6C93-42D0-A562-DE51A6C1333D}"/>
              </a:ext>
            </a:extLst>
          </p:cNvPr>
          <p:cNvCxnSpPr>
            <a:cxnSpLocks/>
          </p:cNvCxnSpPr>
          <p:nvPr/>
        </p:nvCxnSpPr>
        <p:spPr>
          <a:xfrm>
            <a:off x="6515977" y="2074928"/>
            <a:ext cx="901326" cy="5518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F7EF4067-1B3F-40AB-9B1D-8401D2E936D2}"/>
              </a:ext>
            </a:extLst>
          </p:cNvPr>
          <p:cNvGrpSpPr/>
          <p:nvPr/>
        </p:nvGrpSpPr>
        <p:grpSpPr>
          <a:xfrm rot="20779147">
            <a:off x="7943311" y="1057595"/>
            <a:ext cx="924100" cy="432048"/>
            <a:chOff x="6801208" y="636959"/>
            <a:chExt cx="924100" cy="432048"/>
          </a:xfrm>
        </p:grpSpPr>
        <p:sp>
          <p:nvSpPr>
            <p:cNvPr id="46" name="正方形/長方形 45">
              <a:extLst>
                <a:ext uri="{FF2B5EF4-FFF2-40B4-BE49-F238E27FC236}">
                  <a16:creationId xmlns:a16="http://schemas.microsoft.com/office/drawing/2014/main" id="{CEEC1AAC-06E7-4948-96CA-69A93592CBC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7" name="二等辺三角形 46">
              <a:extLst>
                <a:ext uri="{FF2B5EF4-FFF2-40B4-BE49-F238E27FC236}">
                  <a16:creationId xmlns:a16="http://schemas.microsoft.com/office/drawing/2014/main" id="{8CAF116B-ECBD-4269-AEB5-1DFA9A4E7DCD}"/>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830997"/>
              </a:xfrm>
              <a:prstGeom prst="rect">
                <a:avLst/>
              </a:prstGeom>
              <a:noFill/>
            </p:spPr>
            <p:txBody>
              <a:bodyPr wrap="square" rtlCol="0">
                <a:spAutoFit/>
              </a:bodyPr>
              <a:lstStyle/>
              <a:p>
                <a:pPr algn="ctr"/>
                <a:r>
                  <a:rPr lang="ja-JP" altLang="en-US" sz="1600" b="1" dirty="0"/>
                  <a:t>本来は非可視領域ですが，</a:t>
                </a:r>
                <a14:m>
                  <m:oMath xmlns:m="http://schemas.openxmlformats.org/officeDocument/2006/math">
                    <m:r>
                      <a:rPr lang="ja-JP" altLang="en-US" sz="1600" b="1" i="1" smtClean="0">
                        <a:latin typeface="Cambria Math" panose="02040503050406030204" pitchFamily="18" charset="0"/>
                      </a:rPr>
                      <m:t>𝚫</m:t>
                    </m:r>
                    <m:r>
                      <a:rPr lang="ja-JP" altLang="en-US" sz="1600" b="1" i="1" smtClean="0">
                        <a:latin typeface="Cambria Math" panose="02040503050406030204" pitchFamily="18" charset="0"/>
                      </a:rPr>
                      <m:t>𝝉</m:t>
                    </m:r>
                  </m:oMath>
                </a14:m>
                <a:r>
                  <a:rPr lang="ja-JP" altLang="en-US" sz="1600" b="1" dirty="0"/>
                  <a:t> の範囲しか隠蔽計算しないので可視領域になってしまう．</a:t>
                </a:r>
                <a:br>
                  <a:rPr lang="en-US" altLang="ja-JP" sz="1600" b="1" dirty="0"/>
                </a:br>
                <a:r>
                  <a:rPr lang="ja-JP" altLang="en-US" sz="1600" b="1" dirty="0"/>
                  <a:t>表面が粗くなるほど（またはグレージング角に近くなるほど），このような領域が増える．</a:t>
                </a:r>
                <a:endParaRPr lang="en-US" altLang="ja-JP" sz="1600" b="1" dirty="0"/>
              </a:p>
              <a:p>
                <a:pPr algn="ctr"/>
                <a:r>
                  <a:rPr lang="ja-JP" altLang="en-US" sz="1600" b="1" dirty="0"/>
                  <a:t>ただし，視線方向と光源方向が法線方向に近づくほど正確な計算になる．</a:t>
                </a:r>
                <a:endParaRPr kumimoji="1" lang="ja-JP" altLang="en-US" sz="1600" b="1" dirty="0"/>
              </a:p>
            </p:txBody>
          </p:sp>
        </mc:Choice>
        <mc:Fallback xmlns="">
          <p:sp>
            <p:nvSpPr>
              <p:cNvPr id="48" name="テキスト ボックス 47">
                <a:extLst>
                  <a:ext uri="{FF2B5EF4-FFF2-40B4-BE49-F238E27FC236}">
                    <a16:creationId xmlns:a16="http://schemas.microsoft.com/office/drawing/2014/main" id="{97BDC3E9-7C12-473D-AC34-C356AACDCD60}"/>
                  </a:ext>
                </a:extLst>
              </p:cNvPr>
              <p:cNvSpPr txBox="1">
                <a:spLocks noRot="1" noChangeAspect="1" noMove="1" noResize="1" noEditPoints="1" noAdjustHandles="1" noChangeArrowheads="1" noChangeShapeType="1" noTextEdit="1"/>
              </p:cNvSpPr>
              <p:nvPr/>
            </p:nvSpPr>
            <p:spPr>
              <a:xfrm>
                <a:off x="668524" y="5762951"/>
                <a:ext cx="8532948" cy="830997"/>
              </a:xfrm>
              <a:prstGeom prst="rect">
                <a:avLst/>
              </a:prstGeom>
              <a:blipFill>
                <a:blip r:embed="rId3"/>
                <a:stretch>
                  <a:fillRect l="-143" t="-1460" r="-143" b="-8029"/>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4D9EEC2-9A9B-4A84-9E93-3EFCD0448C5E}"/>
              </a:ext>
            </a:extLst>
          </p:cNvPr>
          <p:cNvSpPr/>
          <p:nvPr/>
        </p:nvSpPr>
        <p:spPr bwMode="auto">
          <a:xfrm>
            <a:off x="2928056" y="3605152"/>
            <a:ext cx="2752470" cy="1539814"/>
          </a:xfrm>
          <a:prstGeom prst="ellipse">
            <a:avLst/>
          </a:prstGeom>
          <a:noFill/>
          <a:ln w="38100">
            <a:solidFill>
              <a:srgbClr val="FF0000"/>
            </a:solidFill>
          </a:ln>
          <a:effectLst/>
          <a:extLst/>
        </p:spPr>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FC0F4F92-575C-4A42-B512-52C011BA49C9}"/>
              </a:ext>
            </a:extLst>
          </p:cNvPr>
          <p:cNvCxnSpPr>
            <a:cxnSpLocks/>
          </p:cNvCxnSpPr>
          <p:nvPr/>
        </p:nvCxnSpPr>
        <p:spPr>
          <a:xfrm flipV="1">
            <a:off x="1517944" y="4569539"/>
            <a:ext cx="1423515" cy="1141928"/>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B5E5B5C-4684-4DAA-BD10-C4464F542078}"/>
              </a:ext>
            </a:extLst>
          </p:cNvPr>
          <p:cNvCxnSpPr>
            <a:cxnSpLocks/>
          </p:cNvCxnSpPr>
          <p:nvPr/>
        </p:nvCxnSpPr>
        <p:spPr>
          <a:xfrm>
            <a:off x="3901338" y="4935759"/>
            <a:ext cx="861356"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443B9D15-1BE9-473F-8D3F-99E486343CC9}"/>
                  </a:ext>
                </a:extLst>
              </p:cNvPr>
              <p:cNvSpPr txBox="1"/>
              <p:nvPr/>
            </p:nvSpPr>
            <p:spPr>
              <a:xfrm>
                <a:off x="4182095" y="4645078"/>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51" name="テキスト ボックス 50">
                <a:extLst>
                  <a:ext uri="{FF2B5EF4-FFF2-40B4-BE49-F238E27FC236}">
                    <a16:creationId xmlns:a16="http://schemas.microsoft.com/office/drawing/2014/main" id="{443B9D15-1BE9-473F-8D3F-99E486343CC9}"/>
                  </a:ext>
                </a:extLst>
              </p:cNvPr>
              <p:cNvSpPr txBox="1">
                <a:spLocks noRot="1" noChangeAspect="1" noMove="1" noResize="1" noEditPoints="1" noAdjustHandles="1" noChangeArrowheads="1" noChangeShapeType="1" noTextEdit="1"/>
              </p:cNvSpPr>
              <p:nvPr/>
            </p:nvSpPr>
            <p:spPr>
              <a:xfrm>
                <a:off x="4182095" y="4645078"/>
                <a:ext cx="317480" cy="307777"/>
              </a:xfrm>
              <a:prstGeom prst="rect">
                <a:avLst/>
              </a:prstGeom>
              <a:blipFill>
                <a:blip r:embed="rId4"/>
                <a:stretch>
                  <a:fillRect l="-19231" r="-134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137740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85196" y="1502278"/>
            <a:ext cx="3780420" cy="3780420"/>
          </a:xfrm>
          <a:prstGeom prst="ellipse">
            <a:avLst/>
          </a:prstGeom>
          <a:noFill/>
          <a:ln w="6350">
            <a:solidFill>
              <a:schemeClr val="tx1"/>
            </a:solidFill>
          </a:ln>
          <a:effectLst/>
          <a:ex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53000" y="1744687"/>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6008577" y="1736812"/>
            <a:ext cx="0" cy="1655674"/>
          </a:xfrm>
          <a:prstGeom prst="straightConnector1">
            <a:avLst/>
          </a:prstGeom>
          <a:ln w="12700">
            <a:solidFill>
              <a:schemeClr val="accent2"/>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127415" y="29962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27415" y="2996214"/>
                <a:ext cx="391745" cy="369332"/>
              </a:xfrm>
              <a:prstGeom prst="rect">
                <a:avLst/>
              </a:prstGeom>
              <a:blipFill>
                <a:blip r:embed="rId2"/>
                <a:stretch>
                  <a:fillRect b="-1667"/>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3392488"/>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53000" y="1160748"/>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53000" y="669883"/>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25108" y="1744687"/>
            <a:ext cx="0" cy="33044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A2A88EBF-B137-46E6-9D19-9E435C2117DE}"/>
              </a:ext>
            </a:extLst>
          </p:cNvPr>
          <p:cNvCxnSpPr>
            <a:cxnSpLocks/>
          </p:cNvCxnSpPr>
          <p:nvPr/>
        </p:nvCxnSpPr>
        <p:spPr>
          <a:xfrm flipH="1" flipV="1">
            <a:off x="4953000" y="3392487"/>
            <a:ext cx="972108" cy="16566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25107" y="1055122"/>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35122" y="170454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72204" y="323036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54587" y="3166759"/>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99736" y="1117608"/>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39393" y="14064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39393" y="1406402"/>
                <a:ext cx="391745" cy="369332"/>
              </a:xfrm>
              <a:prstGeom prst="rect">
                <a:avLst/>
              </a:prstGeom>
              <a:blipFill>
                <a:blip r:embed="rId3"/>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62380" y="300469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ja-JP" altLang="en-US" sz="2400" b="0" i="1" smtClean="0">
                              <a:solidFill>
                                <a:schemeClr val="accent2"/>
                              </a:solidFill>
                              <a:latin typeface="Cambria Math" panose="02040503050406030204" pitchFamily="18" charset="0"/>
                            </a:rPr>
                            <m:t>𝜃</m:t>
                          </m:r>
                        </m:e>
                      </m:func>
                    </m:oMath>
                  </m:oMathPara>
                </a14:m>
                <a:endParaRPr kumimoji="1" lang="ja-JP" altLang="en-US" sz="2400"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62380" y="3004698"/>
                <a:ext cx="391745" cy="369332"/>
              </a:xfrm>
              <a:prstGeom prst="rect">
                <a:avLst/>
              </a:prstGeom>
              <a:blipFill>
                <a:blip r:embed="rId4"/>
                <a:stretch>
                  <a:fillRect l="-26154" r="-81538" b="-1667"/>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flipV="1">
            <a:off x="4953001" y="3465004"/>
            <a:ext cx="948340" cy="4300"/>
          </a:xfrm>
          <a:prstGeom prst="straightConnector1">
            <a:avLst/>
          </a:prstGeom>
          <a:ln w="12700">
            <a:solidFill>
              <a:schemeClr val="tx2"/>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216171" y="347722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216171" y="3477227"/>
                <a:ext cx="391745" cy="369332"/>
              </a:xfrm>
              <a:prstGeom prst="rect">
                <a:avLst/>
              </a:prstGeom>
              <a:blipFill>
                <a:blip r:embed="rId5"/>
                <a:stretch>
                  <a:fillRect l="-20313" r="-93750" b="-1639"/>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56107" y="3864282"/>
            <a:ext cx="3639974" cy="19491"/>
          </a:xfrm>
          <a:prstGeom prst="straightConnector1">
            <a:avLst/>
          </a:prstGeom>
          <a:ln w="12700">
            <a:solidFill>
              <a:srgbClr val="7030A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7755706" y="3919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7030A0"/>
                              </a:solidFill>
                              <a:latin typeface="Cambria Math" panose="02040503050406030204" pitchFamily="18" charset="0"/>
                            </a:rPr>
                          </m:ctrlPr>
                        </m:funcPr>
                        <m:fName>
                          <m:r>
                            <m:rPr>
                              <m:sty m:val="p"/>
                            </m:rPr>
                            <a:rPr lang="en-US" altLang="ja-JP" sz="2400" b="0" i="0" smtClean="0">
                              <a:solidFill>
                                <a:srgbClr val="7030A0"/>
                              </a:solidFill>
                              <a:latin typeface="Cambria Math" panose="02040503050406030204" pitchFamily="18" charset="0"/>
                            </a:rPr>
                            <m:t>sec</m:t>
                          </m:r>
                        </m:fName>
                        <m:e>
                          <m:r>
                            <a:rPr lang="ja-JP" altLang="en-US" sz="2400" b="0" i="1" smtClean="0">
                              <a:solidFill>
                                <a:srgbClr val="7030A0"/>
                              </a:solidFill>
                              <a:latin typeface="Cambria Math" panose="02040503050406030204" pitchFamily="18" charset="0"/>
                            </a:rPr>
                            <m:t>𝜃</m:t>
                          </m:r>
                        </m:e>
                      </m:func>
                    </m:oMath>
                  </m:oMathPara>
                </a14:m>
                <a:endParaRPr kumimoji="1" lang="ja-JP" altLang="en-US" sz="2400"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7755706" y="3919967"/>
                <a:ext cx="391745" cy="369332"/>
              </a:xfrm>
              <a:prstGeom prst="rect">
                <a:avLst/>
              </a:prstGeom>
              <a:blipFill>
                <a:blip r:embed="rId6"/>
                <a:stretch>
                  <a:fillRect l="-18462" r="-89231" b="-163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831697" y="1160748"/>
            <a:ext cx="6493" cy="2249826"/>
          </a:xfrm>
          <a:prstGeom prst="straightConnector1">
            <a:avLst/>
          </a:prstGeom>
          <a:ln w="12700">
            <a:solidFill>
              <a:schemeClr val="accent4"/>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162316" y="24736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4"/>
                              </a:solidFill>
                              <a:latin typeface="Cambria Math" panose="02040503050406030204" pitchFamily="18" charset="0"/>
                            </a:rPr>
                          </m:ctrlPr>
                        </m:funcPr>
                        <m:fName>
                          <m:r>
                            <m:rPr>
                              <m:sty m:val="p"/>
                            </m:rPr>
                            <a:rPr lang="en-US" altLang="ja-JP" sz="2400" b="0" i="0" smtClean="0">
                              <a:solidFill>
                                <a:schemeClr val="accent4"/>
                              </a:solidFill>
                              <a:latin typeface="Cambria Math" panose="02040503050406030204" pitchFamily="18" charset="0"/>
                            </a:rPr>
                            <m:t>csc</m:t>
                          </m:r>
                        </m:fName>
                        <m:e>
                          <m:r>
                            <a:rPr lang="ja-JP" altLang="en-US" sz="2400" b="0" i="1" smtClean="0">
                              <a:solidFill>
                                <a:schemeClr val="accent4"/>
                              </a:solidFill>
                              <a:latin typeface="Cambria Math" panose="02040503050406030204" pitchFamily="18" charset="0"/>
                            </a:rPr>
                            <m:t>𝜃</m:t>
                          </m:r>
                        </m:e>
                      </m:func>
                    </m:oMath>
                  </m:oMathPara>
                </a14:m>
                <a:endParaRPr kumimoji="1" lang="ja-JP" altLang="en-US" sz="2400"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162316" y="2473642"/>
                <a:ext cx="391745" cy="369332"/>
              </a:xfrm>
              <a:prstGeom prst="rect">
                <a:avLst/>
              </a:prstGeom>
              <a:blipFill>
                <a:blip r:embed="rId7"/>
                <a:stretch>
                  <a:fillRect l="-20313" r="-85938" b="-166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5977045" y="1670362"/>
            <a:ext cx="2639698" cy="1620047"/>
          </a:xfrm>
          <a:prstGeom prst="straightConnector1">
            <a:avLst/>
          </a:prstGeom>
          <a:ln w="12700">
            <a:solidFill>
              <a:srgbClr val="00B05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618083" y="229571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00B050"/>
                              </a:solidFill>
                              <a:latin typeface="Cambria Math" panose="02040503050406030204" pitchFamily="18" charset="0"/>
                            </a:rPr>
                          </m:ctrlPr>
                        </m:funcPr>
                        <m:fName>
                          <m:r>
                            <m:rPr>
                              <m:sty m:val="p"/>
                            </m:rPr>
                            <a:rPr lang="en-US" altLang="ja-JP" sz="2400" b="0" i="0" smtClean="0">
                              <a:solidFill>
                                <a:srgbClr val="00B050"/>
                              </a:solidFill>
                              <a:latin typeface="Cambria Math" panose="02040503050406030204" pitchFamily="18" charset="0"/>
                            </a:rPr>
                            <m:t>tan</m:t>
                          </m:r>
                        </m:fName>
                        <m:e>
                          <m:r>
                            <a:rPr lang="ja-JP" altLang="en-US" sz="2400" b="0" i="1" smtClean="0">
                              <a:solidFill>
                                <a:srgbClr val="00B050"/>
                              </a:solidFill>
                              <a:latin typeface="Cambria Math" panose="02040503050406030204" pitchFamily="18" charset="0"/>
                            </a:rPr>
                            <m:t>𝜃</m:t>
                          </m:r>
                        </m:e>
                      </m:func>
                    </m:oMath>
                  </m:oMathPara>
                </a14:m>
                <a:endParaRPr kumimoji="1" lang="ja-JP" altLang="en-US" sz="2400"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618083" y="2295719"/>
                <a:ext cx="391745" cy="369332"/>
              </a:xfrm>
              <a:prstGeom prst="rect">
                <a:avLst/>
              </a:prstGeom>
              <a:blipFill>
                <a:blip r:embed="rId8"/>
                <a:stretch>
                  <a:fillRect l="-25000" r="-92188"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82291" y="1037874"/>
            <a:ext cx="970528" cy="612874"/>
          </a:xfrm>
          <a:prstGeom prst="straightConnector1">
            <a:avLst/>
          </a:prstGeom>
          <a:ln w="12700">
            <a:solidFill>
              <a:srgbClr val="92D05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351097" y="100284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92D050"/>
                              </a:solidFill>
                              <a:latin typeface="Cambria Math" panose="02040503050406030204" pitchFamily="18" charset="0"/>
                            </a:rPr>
                          </m:ctrlPr>
                        </m:funcPr>
                        <m:fName>
                          <m:r>
                            <m:rPr>
                              <m:sty m:val="p"/>
                            </m:rPr>
                            <a:rPr lang="en-US" altLang="ja-JP" sz="2400" b="0" i="0" smtClean="0">
                              <a:solidFill>
                                <a:srgbClr val="92D050"/>
                              </a:solidFill>
                              <a:latin typeface="Cambria Math" panose="02040503050406030204" pitchFamily="18" charset="0"/>
                            </a:rPr>
                            <m:t>cot</m:t>
                          </m:r>
                        </m:fName>
                        <m:e>
                          <m:r>
                            <a:rPr lang="ja-JP" altLang="en-US" sz="2400" b="0" i="1" smtClean="0">
                              <a:solidFill>
                                <a:srgbClr val="92D050"/>
                              </a:solidFill>
                              <a:latin typeface="Cambria Math" panose="02040503050406030204" pitchFamily="18" charset="0"/>
                            </a:rPr>
                            <m:t>𝜃</m:t>
                          </m:r>
                        </m:e>
                      </m:func>
                    </m:oMath>
                  </m:oMathPara>
                </a14:m>
                <a:endParaRPr kumimoji="1" lang="ja-JP" altLang="en-US" sz="2400"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351097" y="1002844"/>
                <a:ext cx="391745" cy="369332"/>
              </a:xfrm>
              <a:prstGeom prst="rect">
                <a:avLst/>
              </a:prstGeom>
              <a:blipFill>
                <a:blip r:embed="rId9"/>
                <a:stretch>
                  <a:fillRect l="-25000" r="-85938" b="-1667"/>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53000" y="1775734"/>
            <a:ext cx="948341"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2299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85196" y="1502278"/>
            <a:ext cx="3780420" cy="3780420"/>
          </a:xfrm>
          <a:prstGeom prst="ellipse">
            <a:avLst/>
          </a:prstGeom>
          <a:noFill/>
          <a:ln w="6350">
            <a:solidFill>
              <a:schemeClr val="bg1">
                <a:lumMod val="85000"/>
              </a:schemeClr>
            </a:solidFill>
          </a:ln>
          <a:effectLst/>
          <a:ex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53000" y="1744687"/>
            <a:ext cx="972108" cy="1647801"/>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5997116" y="1841457"/>
            <a:ext cx="0" cy="1499479"/>
          </a:xfrm>
          <a:prstGeom prst="straightConnector1">
            <a:avLst/>
          </a:prstGeom>
          <a:ln w="1270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127415" y="29962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27415" y="2996214"/>
                <a:ext cx="391745" cy="369332"/>
              </a:xfrm>
              <a:prstGeom prst="rect">
                <a:avLst/>
              </a:prstGeom>
              <a:blipFill>
                <a:blip r:embed="rId2"/>
                <a:stretch>
                  <a:fillRect b="-1667"/>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3392488"/>
            <a:ext cx="3639976" cy="0"/>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53000" y="1160748"/>
            <a:ext cx="3639976" cy="2231742"/>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53000" y="669883"/>
            <a:ext cx="0" cy="2722605"/>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25108" y="1744687"/>
            <a:ext cx="0" cy="1647799"/>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25107" y="1055122"/>
            <a:ext cx="408212" cy="691952"/>
          </a:xfrm>
          <a:prstGeom prst="straightConnector1">
            <a:avLst/>
          </a:prstGeom>
          <a:ln w="12700">
            <a:solidFill>
              <a:schemeClr val="bg1">
                <a:lumMod val="8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35122" y="170454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72204" y="323036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54587" y="3166759"/>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99736" y="1117608"/>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39393" y="14064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39393" y="1406402"/>
                <a:ext cx="391745" cy="369332"/>
              </a:xfrm>
              <a:prstGeom prst="rect">
                <a:avLst/>
              </a:prstGeom>
              <a:blipFill>
                <a:blip r:embed="rId3"/>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78774" y="259175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ja-JP" altLang="en-US" sz="2400" b="0" i="1" smtClean="0">
                              <a:solidFill>
                                <a:schemeClr val="accent2"/>
                              </a:solidFill>
                              <a:latin typeface="Cambria Math" panose="02040503050406030204" pitchFamily="18" charset="0"/>
                            </a:rPr>
                            <m:t>𝜃</m:t>
                          </m:r>
                        </m:e>
                      </m:func>
                    </m:oMath>
                  </m:oMathPara>
                </a14:m>
                <a:endParaRPr kumimoji="1" lang="ja-JP" altLang="en-US" sz="2400"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78774" y="2591759"/>
                <a:ext cx="391745" cy="369332"/>
              </a:xfrm>
              <a:prstGeom prst="rect">
                <a:avLst/>
              </a:prstGeom>
              <a:blipFill>
                <a:blip r:embed="rId4"/>
                <a:stretch>
                  <a:fillRect l="-26563" r="-84375" b="-1639"/>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4982291" y="3681028"/>
            <a:ext cx="937404" cy="0"/>
          </a:xfrm>
          <a:prstGeom prst="straightConnector1">
            <a:avLst/>
          </a:prstGeom>
          <a:ln w="1270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135265" y="36946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135265" y="3694600"/>
                <a:ext cx="391745" cy="369332"/>
              </a:xfrm>
              <a:prstGeom prst="rect">
                <a:avLst/>
              </a:prstGeom>
              <a:blipFill>
                <a:blip r:embed="rId5"/>
                <a:stretch>
                  <a:fillRect l="-18462" r="-92308" b="-1639"/>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82291" y="3498000"/>
            <a:ext cx="3611559" cy="12263"/>
          </a:xfrm>
          <a:prstGeom prst="straightConnector1">
            <a:avLst/>
          </a:prstGeom>
          <a:ln w="1270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938286" y="35327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7030A0"/>
                              </a:solidFill>
                              <a:latin typeface="Cambria Math" panose="02040503050406030204" pitchFamily="18" charset="0"/>
                            </a:rPr>
                          </m:ctrlPr>
                        </m:funcPr>
                        <m:fName>
                          <m:r>
                            <m:rPr>
                              <m:sty m:val="p"/>
                            </m:rPr>
                            <a:rPr lang="en-US" altLang="ja-JP" sz="2400" b="0" i="0" smtClean="0">
                              <a:solidFill>
                                <a:srgbClr val="7030A0"/>
                              </a:solidFill>
                              <a:latin typeface="Cambria Math" panose="02040503050406030204" pitchFamily="18" charset="0"/>
                            </a:rPr>
                            <m:t>sec</m:t>
                          </m:r>
                        </m:fName>
                        <m:e>
                          <m:r>
                            <a:rPr lang="ja-JP" altLang="en-US" sz="2400" b="0" i="1" smtClean="0">
                              <a:solidFill>
                                <a:srgbClr val="7030A0"/>
                              </a:solidFill>
                              <a:latin typeface="Cambria Math" panose="02040503050406030204" pitchFamily="18" charset="0"/>
                            </a:rPr>
                            <m:t>𝜃</m:t>
                          </m:r>
                        </m:e>
                      </m:func>
                    </m:oMath>
                  </m:oMathPara>
                </a14:m>
                <a:endParaRPr kumimoji="1" lang="ja-JP" altLang="en-US" sz="2400"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938286" y="3532772"/>
                <a:ext cx="391745" cy="369332"/>
              </a:xfrm>
              <a:prstGeom prst="rect">
                <a:avLst/>
              </a:prstGeom>
              <a:blipFill>
                <a:blip r:embed="rId6"/>
                <a:stretch>
                  <a:fillRect l="-18750" r="-92188" b="-1667"/>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831697" y="1201099"/>
            <a:ext cx="22603" cy="2180188"/>
          </a:xfrm>
          <a:prstGeom prst="straightConnector1">
            <a:avLst/>
          </a:prstGeom>
          <a:ln w="1270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139164" y="248038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4"/>
                              </a:solidFill>
                              <a:latin typeface="Cambria Math" panose="02040503050406030204" pitchFamily="18" charset="0"/>
                            </a:rPr>
                          </m:ctrlPr>
                        </m:funcPr>
                        <m:fName>
                          <m:r>
                            <m:rPr>
                              <m:sty m:val="p"/>
                            </m:rPr>
                            <a:rPr lang="en-US" altLang="ja-JP" sz="2400" b="0" i="0" smtClean="0">
                              <a:solidFill>
                                <a:schemeClr val="accent4"/>
                              </a:solidFill>
                              <a:latin typeface="Cambria Math" panose="02040503050406030204" pitchFamily="18" charset="0"/>
                            </a:rPr>
                            <m:t>csc</m:t>
                          </m:r>
                        </m:fName>
                        <m:e>
                          <m:r>
                            <a:rPr lang="ja-JP" altLang="en-US" sz="2400" b="0" i="1" smtClean="0">
                              <a:solidFill>
                                <a:schemeClr val="accent4"/>
                              </a:solidFill>
                              <a:latin typeface="Cambria Math" panose="02040503050406030204" pitchFamily="18" charset="0"/>
                            </a:rPr>
                            <m:t>𝜃</m:t>
                          </m:r>
                        </m:e>
                      </m:func>
                    </m:oMath>
                  </m:oMathPara>
                </a14:m>
                <a:endParaRPr kumimoji="1" lang="ja-JP" altLang="en-US" sz="2400"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139164" y="2480385"/>
                <a:ext cx="391745" cy="369332"/>
              </a:xfrm>
              <a:prstGeom prst="rect">
                <a:avLst/>
              </a:prstGeom>
              <a:blipFill>
                <a:blip r:embed="rId7"/>
                <a:stretch>
                  <a:fillRect l="-20313" r="-85938" b="-166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6031821" y="1678210"/>
            <a:ext cx="2584922" cy="1612200"/>
          </a:xfrm>
          <a:prstGeom prst="straightConnector1">
            <a:avLst/>
          </a:prstGeom>
          <a:ln w="1270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618083" y="229571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00B050"/>
                              </a:solidFill>
                              <a:latin typeface="Cambria Math" panose="02040503050406030204" pitchFamily="18" charset="0"/>
                            </a:rPr>
                          </m:ctrlPr>
                        </m:funcPr>
                        <m:fName>
                          <m:r>
                            <m:rPr>
                              <m:sty m:val="p"/>
                            </m:rPr>
                            <a:rPr lang="en-US" altLang="ja-JP" sz="2400" b="0" i="0" smtClean="0">
                              <a:solidFill>
                                <a:srgbClr val="00B050"/>
                              </a:solidFill>
                              <a:latin typeface="Cambria Math" panose="02040503050406030204" pitchFamily="18" charset="0"/>
                            </a:rPr>
                            <m:t>tan</m:t>
                          </m:r>
                        </m:fName>
                        <m:e>
                          <m:r>
                            <a:rPr lang="ja-JP" altLang="en-US" sz="2400" b="0" i="1" smtClean="0">
                              <a:solidFill>
                                <a:srgbClr val="00B050"/>
                              </a:solidFill>
                              <a:latin typeface="Cambria Math" panose="02040503050406030204" pitchFamily="18" charset="0"/>
                            </a:rPr>
                            <m:t>𝜃</m:t>
                          </m:r>
                        </m:e>
                      </m:func>
                    </m:oMath>
                  </m:oMathPara>
                </a14:m>
                <a:endParaRPr kumimoji="1" lang="ja-JP" altLang="en-US" sz="2400"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618083" y="2295719"/>
                <a:ext cx="391745" cy="369332"/>
              </a:xfrm>
              <a:prstGeom prst="rect">
                <a:avLst/>
              </a:prstGeom>
              <a:blipFill>
                <a:blip r:embed="rId8"/>
                <a:stretch>
                  <a:fillRect l="-25000" r="-92188"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82291" y="1037874"/>
            <a:ext cx="970528" cy="612874"/>
          </a:xfrm>
          <a:prstGeom prst="straightConnector1">
            <a:avLst/>
          </a:prstGeom>
          <a:ln w="1270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348734" y="94503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92D050"/>
                              </a:solidFill>
                              <a:latin typeface="Cambria Math" panose="02040503050406030204" pitchFamily="18" charset="0"/>
                            </a:rPr>
                          </m:ctrlPr>
                        </m:funcPr>
                        <m:fName>
                          <m:r>
                            <m:rPr>
                              <m:sty m:val="p"/>
                            </m:rPr>
                            <a:rPr lang="en-US" altLang="ja-JP" sz="2400" b="0" i="0" smtClean="0">
                              <a:solidFill>
                                <a:srgbClr val="92D050"/>
                              </a:solidFill>
                              <a:latin typeface="Cambria Math" panose="02040503050406030204" pitchFamily="18" charset="0"/>
                            </a:rPr>
                            <m:t>cot</m:t>
                          </m:r>
                        </m:fName>
                        <m:e>
                          <m:r>
                            <a:rPr lang="ja-JP" altLang="en-US" sz="2400" b="0" i="1" smtClean="0">
                              <a:solidFill>
                                <a:srgbClr val="92D050"/>
                              </a:solidFill>
                              <a:latin typeface="Cambria Math" panose="02040503050406030204" pitchFamily="18" charset="0"/>
                            </a:rPr>
                            <m:t>𝜃</m:t>
                          </m:r>
                        </m:e>
                      </m:func>
                    </m:oMath>
                  </m:oMathPara>
                </a14:m>
                <a:endParaRPr kumimoji="1" lang="ja-JP" altLang="en-US" sz="2400"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348734" y="945033"/>
                <a:ext cx="391745" cy="369332"/>
              </a:xfrm>
              <a:prstGeom prst="rect">
                <a:avLst/>
              </a:prstGeom>
              <a:blipFill>
                <a:blip r:embed="rId9"/>
                <a:stretch>
                  <a:fillRect l="-23077" r="-84615" b="-1639"/>
                </a:stretch>
              </a:blipFill>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87B5441C-1630-4DD5-A06A-D712FE4B527F}"/>
              </a:ext>
            </a:extLst>
          </p:cNvPr>
          <p:cNvCxnSpPr>
            <a:cxnSpLocks/>
            <a:endCxn id="4" idx="4"/>
          </p:cNvCxnSpPr>
          <p:nvPr/>
        </p:nvCxnSpPr>
        <p:spPr>
          <a:xfrm>
            <a:off x="4955167" y="3392486"/>
            <a:ext cx="20239" cy="1890212"/>
          </a:xfrm>
          <a:prstGeom prst="straightConnector1">
            <a:avLst/>
          </a:prstGeom>
          <a:ln w="12700">
            <a:solidFill>
              <a:schemeClr val="bg1">
                <a:lumMod val="8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778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放射輝度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1772817"/>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6664607" y="4131190"/>
                <a:ext cx="1824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0000"/>
                          </a:solidFill>
                          <a:latin typeface="Cambria Math" panose="02040503050406030204" pitchFamily="18" charset="0"/>
                        </a:rPr>
                        <m:t>𝑑𝐴</m:t>
                      </m:r>
                      <m:r>
                        <a:rPr kumimoji="1" lang="en-US" altLang="ja-JP" sz="3200" b="0" i="1" smtClean="0">
                          <a:solidFill>
                            <a:srgbClr val="FF0000"/>
                          </a:solidFill>
                          <a:latin typeface="Cambria Math" panose="02040503050406030204" pitchFamily="18" charset="0"/>
                          <a:ea typeface="Cambria Math" panose="02040503050406030204" pitchFamily="18" charset="0"/>
                        </a:rPr>
                        <m:t>∙</m:t>
                      </m:r>
                      <m:func>
                        <m:funcPr>
                          <m:ctrlPr>
                            <a:rPr kumimoji="1" lang="en-US" altLang="ja-JP" sz="3200" b="0" i="1"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ja-JP" sz="3200" b="0" i="0" smtClean="0">
                              <a:solidFill>
                                <a:srgbClr val="FF0000"/>
                              </a:solidFill>
                              <a:latin typeface="Cambria Math" panose="02040503050406030204" pitchFamily="18" charset="0"/>
                              <a:ea typeface="Cambria Math" panose="02040503050406030204" pitchFamily="18" charset="0"/>
                            </a:rPr>
                            <m:t>cos</m:t>
                          </m:r>
                        </m:fName>
                        <m:e>
                          <m:r>
                            <a:rPr kumimoji="1" lang="ja-JP" altLang="en-US" sz="3200" b="0" i="1" smtClean="0">
                              <a:solidFill>
                                <a:srgbClr val="FF0000"/>
                              </a:solidFill>
                              <a:latin typeface="Cambria Math" panose="02040503050406030204" pitchFamily="18" charset="0"/>
                              <a:ea typeface="Cambria Math" panose="02040503050406030204" pitchFamily="18" charset="0"/>
                            </a:rPr>
                            <m:t>𝜃</m:t>
                          </m:r>
                        </m:e>
                      </m:func>
                    </m:oMath>
                  </m:oMathPara>
                </a14:m>
                <a:endParaRPr kumimoji="1" lang="ja-JP" altLang="en-US" sz="3200">
                  <a:solidFill>
                    <a:srgbClr val="FF0000"/>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6664607" y="4131190"/>
                <a:ext cx="1824987"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448944" y="3529906"/>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5445397" y="3550545"/>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079013" y="4041068"/>
            <a:ext cx="658498" cy="509081"/>
          </a:xfrm>
          <a:prstGeom prst="line">
            <a:avLst/>
          </a:prstGeom>
          <a:ln w="28575">
            <a:solidFill>
              <a:schemeClr val="accent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5573452" y="4228081"/>
            <a:ext cx="1044116" cy="1563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45082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4632782" y="5727705"/>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632782" y="5727705"/>
                <a:ext cx="640432"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53" name="円弧 52"/>
          <p:cNvSpPr/>
          <p:nvPr/>
        </p:nvSpPr>
        <p:spPr>
          <a:xfrm rot="20685332">
            <a:off x="4408229" y="3196215"/>
            <a:ext cx="1459446" cy="1459446"/>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373518" y="2815663"/>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73518" y="2815663"/>
                <a:ext cx="382349" cy="492443"/>
              </a:xfrm>
              <a:prstGeom prst="rect">
                <a:avLst/>
              </a:prstGeom>
              <a:blipFill rotWithShape="0">
                <a:blip r:embed="rId6"/>
                <a:stretch>
                  <a:fillRect/>
                </a:stretch>
              </a:blipFill>
            </p:spPr>
            <p:txBody>
              <a:bodyPr/>
              <a:lstStyle/>
              <a:p>
                <a:r>
                  <a:rPr lang="ja-JP" altLang="en-US">
                    <a:noFill/>
                  </a:rPr>
                  <a:t> </a:t>
                </a:r>
              </a:p>
            </p:txBody>
          </p:sp>
        </mc:Fallback>
      </mc:AlternateContent>
      <p:sp>
        <p:nvSpPr>
          <p:cNvPr id="55" name="テキスト ボックス 54"/>
          <p:cNvSpPr txBox="1"/>
          <p:nvPr/>
        </p:nvSpPr>
        <p:spPr>
          <a:xfrm>
            <a:off x="6744835" y="3833899"/>
            <a:ext cx="1908212" cy="369332"/>
          </a:xfrm>
          <a:prstGeom prst="rect">
            <a:avLst/>
          </a:prstGeom>
          <a:noFill/>
        </p:spPr>
        <p:txBody>
          <a:bodyPr wrap="square" rtlCol="0">
            <a:spAutoFit/>
          </a:bodyPr>
          <a:lstStyle/>
          <a:p>
            <a:r>
              <a:rPr lang="ja-JP" altLang="en-US">
                <a:solidFill>
                  <a:srgbClr val="FF0000"/>
                </a:solidFill>
              </a:rPr>
              <a:t>単位投影面積</a:t>
            </a:r>
            <a:endParaRPr kumimoji="1" lang="ja-JP" altLang="en-US">
              <a:solidFill>
                <a:srgbClr val="FF0000"/>
              </a:solidFill>
            </a:endParaRPr>
          </a:p>
        </p:txBody>
      </p:sp>
    </p:spTree>
    <p:extLst>
      <p:ext uri="{BB962C8B-B14F-4D97-AF65-F5344CB8AC3E}">
        <p14:creationId xmlns:p14="http://schemas.microsoft.com/office/powerpoint/2010/main" val="28497542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62790" y="2096852"/>
            <a:ext cx="3780420" cy="3780420"/>
          </a:xfrm>
          <a:prstGeom prst="ellipse">
            <a:avLst/>
          </a:prstGeom>
          <a:noFill/>
          <a:ln w="6350">
            <a:solidFill>
              <a:schemeClr val="tx1"/>
            </a:solidFill>
          </a:ln>
          <a:effectLst/>
          <a:ex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30594" y="2339261"/>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090120" y="367414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090120" y="367414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30594" y="3987062"/>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30594" y="1755322"/>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30594" y="1264457"/>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02702" y="2339261"/>
            <a:ext cx="0" cy="16477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02701" y="1649696"/>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12716" y="229912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49798" y="38249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32181" y="376133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77330" y="171218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77493" y="190932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77493" y="190932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81123" y="316744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81123" y="3167441"/>
                <a:ext cx="391745" cy="276999"/>
              </a:xfrm>
              <a:prstGeom prst="rect">
                <a:avLst/>
              </a:prstGeom>
              <a:blipFill>
                <a:blip r:embed="rId4"/>
                <a:stretch>
                  <a:fillRect l="-21875" r="-37500"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109016" y="255250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109016" y="2552508"/>
                <a:ext cx="391745" cy="276999"/>
              </a:xfrm>
              <a:prstGeom prst="rect">
                <a:avLst/>
              </a:prstGeom>
              <a:blipFill>
                <a:blip r:embed="rId5"/>
                <a:stretch>
                  <a:fillRect l="-15625" r="-4687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937518" y="420043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937518" y="4200437"/>
                <a:ext cx="391745" cy="276999"/>
              </a:xfrm>
              <a:prstGeom prst="rect">
                <a:avLst/>
              </a:prstGeom>
              <a:blipFill>
                <a:blip r:embed="rId6"/>
                <a:stretch>
                  <a:fillRect l="-15625" r="-43750"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247733" y="296190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247733" y="2961901"/>
                <a:ext cx="391745" cy="276999"/>
              </a:xfrm>
              <a:prstGeom prst="rect">
                <a:avLst/>
              </a:prstGeom>
              <a:blipFill>
                <a:blip r:embed="rId7"/>
                <a:stretch>
                  <a:fillRect l="-15625" r="-39063"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133391" y="26646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133391" y="2664618"/>
                <a:ext cx="391745" cy="276999"/>
              </a:xfrm>
              <a:prstGeom prst="rect">
                <a:avLst/>
              </a:prstGeom>
              <a:blipFill>
                <a:blip r:embed="rId8"/>
                <a:stretch>
                  <a:fillRect l="-18750" r="-45313"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462229" y="163841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462229" y="1638419"/>
                <a:ext cx="391745" cy="276999"/>
              </a:xfrm>
              <a:prstGeom prst="rect">
                <a:avLst/>
              </a:prstGeom>
              <a:blipFill>
                <a:blip r:embed="rId9"/>
                <a:stretch>
                  <a:fillRect l="-18750" r="-40625" b="-2222"/>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30594" y="2370308"/>
            <a:ext cx="948341" cy="0"/>
          </a:xfrm>
          <a:prstGeom prst="straightConnector1">
            <a:avLst/>
          </a:prstGeom>
          <a:ln w="127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a:off x="4798503" y="1782084"/>
            <a:ext cx="74500" cy="2178036"/>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7221986" y="1601673"/>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5410324" y="1421881"/>
            <a:ext cx="99191" cy="1095626"/>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6200000">
            <a:off x="6698951" y="2342452"/>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10800000">
            <a:off x="5946363" y="2434689"/>
            <a:ext cx="70868" cy="1498836"/>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5359526" y="2031696"/>
            <a:ext cx="71712" cy="87769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3979520" y="3217406"/>
            <a:ext cx="45719" cy="175806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3808743" y="41629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3808743" y="4162902"/>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44" name="直線矢印コネクタ 43">
            <a:extLst>
              <a:ext uri="{FF2B5EF4-FFF2-40B4-BE49-F238E27FC236}">
                <a16:creationId xmlns:a16="http://schemas.microsoft.com/office/drawing/2014/main" id="{F50620A8-3450-4538-81BE-B87148F5EB7F}"/>
              </a:ext>
            </a:extLst>
          </p:cNvPr>
          <p:cNvCxnSpPr>
            <a:cxnSpLocks/>
          </p:cNvCxnSpPr>
          <p:nvPr/>
        </p:nvCxnSpPr>
        <p:spPr>
          <a:xfrm flipH="1">
            <a:off x="3062790" y="3988849"/>
            <a:ext cx="1883654" cy="2395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743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線矢印コネクタ 43">
            <a:extLst>
              <a:ext uri="{FF2B5EF4-FFF2-40B4-BE49-F238E27FC236}">
                <a16:creationId xmlns:a16="http://schemas.microsoft.com/office/drawing/2014/main" id="{2DB0A859-F0E0-4DC6-B15B-B24D9A8BA3C0}"/>
              </a:ext>
            </a:extLst>
          </p:cNvPr>
          <p:cNvCxnSpPr>
            <a:cxnSpLocks/>
          </p:cNvCxnSpPr>
          <p:nvPr/>
        </p:nvCxnSpPr>
        <p:spPr>
          <a:xfrm>
            <a:off x="5908527" y="2339261"/>
            <a:ext cx="0" cy="16477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30594" y="2339261"/>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095324" y="364877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095324" y="364877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30594" y="3987062"/>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30594" y="1755322"/>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30594" y="1264457"/>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02701" y="1649696"/>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12835584" flipH="1">
            <a:off x="5792265" y="2140180"/>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49798" y="38249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32181" y="376133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77330" y="171218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77493" y="190932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77493" y="190932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81123" y="316744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81123" y="3167441"/>
                <a:ext cx="391745" cy="276999"/>
              </a:xfrm>
              <a:prstGeom prst="rect">
                <a:avLst/>
              </a:prstGeom>
              <a:blipFill>
                <a:blip r:embed="rId4"/>
                <a:stretch>
                  <a:fillRect l="-21875" r="-37500" b="-2222"/>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4911033" y="2356081"/>
            <a:ext cx="957131" cy="2893"/>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064983" y="255108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064983" y="2551083"/>
                <a:ext cx="391745" cy="276999"/>
              </a:xfrm>
              <a:prstGeom prst="rect">
                <a:avLst/>
              </a:prstGeom>
              <a:blipFill>
                <a:blip r:embed="rId5"/>
                <a:stretch>
                  <a:fillRect l="-15625" r="-45313"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538394" y="417643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538394" y="4176438"/>
                <a:ext cx="391745" cy="276999"/>
              </a:xfrm>
              <a:prstGeom prst="rect">
                <a:avLst/>
              </a:prstGeom>
              <a:blipFill>
                <a:blip r:embed="rId6"/>
                <a:stretch>
                  <a:fillRect l="-15625" r="-42188" b="-2174"/>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907787" y="1755333"/>
            <a:ext cx="6493" cy="2249826"/>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249587" y="290710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249587" y="2907108"/>
                <a:ext cx="391745" cy="276999"/>
              </a:xfrm>
              <a:prstGeom prst="rect">
                <a:avLst/>
              </a:prstGeom>
              <a:blipFill>
                <a:blip r:embed="rId7"/>
                <a:stretch>
                  <a:fillRect l="-15625" r="-4062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rot="1739185">
                <a:off x="7081570" y="27326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rot="1739185">
                <a:off x="7081570" y="2732602"/>
                <a:ext cx="391745" cy="276999"/>
              </a:xfrm>
              <a:prstGeom prst="rect">
                <a:avLst/>
              </a:prstGeom>
              <a:blipFill>
                <a:blip r:embed="rId8"/>
                <a:stretch>
                  <a:fillRect l="-12658" t="-4167" r="-30380" b="-19444"/>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06827" y="1733280"/>
            <a:ext cx="970528" cy="612874"/>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rot="1955828">
                <a:off x="5324373" y="1596685"/>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rot="1955828">
                <a:off x="5324373" y="1596685"/>
                <a:ext cx="391745" cy="276999"/>
              </a:xfrm>
              <a:prstGeom prst="rect">
                <a:avLst/>
              </a:prstGeom>
              <a:blipFill>
                <a:blip r:embed="rId9"/>
                <a:stretch>
                  <a:fillRect l="-12658" t="-5405" r="-26582" b="-17568"/>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30594" y="2370308"/>
            <a:ext cx="948341" cy="0"/>
          </a:xfrm>
          <a:prstGeom prst="straightConnector1">
            <a:avLst/>
          </a:prstGeom>
          <a:ln w="127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5900837" y="2330653"/>
            <a:ext cx="0" cy="165567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a:off x="4798503" y="1782084"/>
            <a:ext cx="74500" cy="2178036"/>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7221986" y="1601673"/>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5308513" y="1472820"/>
            <a:ext cx="109959" cy="862725"/>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6200000">
            <a:off x="6698951" y="2342452"/>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10800000">
            <a:off x="5946363" y="2434689"/>
            <a:ext cx="70868" cy="1498836"/>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5337795" y="2040164"/>
            <a:ext cx="84975" cy="847500"/>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3937918" y="3233830"/>
            <a:ext cx="64273" cy="1731398"/>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3808744" y="4169665"/>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3808744" y="4169665"/>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45" name="直線矢印コネクタ 44">
            <a:extLst>
              <a:ext uri="{FF2B5EF4-FFF2-40B4-BE49-F238E27FC236}">
                <a16:creationId xmlns:a16="http://schemas.microsoft.com/office/drawing/2014/main" id="{34DF21FC-48B9-4FD6-A4FE-4DEAE2A3D015}"/>
              </a:ext>
            </a:extLst>
          </p:cNvPr>
          <p:cNvCxnSpPr>
            <a:cxnSpLocks/>
          </p:cNvCxnSpPr>
          <p:nvPr/>
        </p:nvCxnSpPr>
        <p:spPr>
          <a:xfrm flipH="1">
            <a:off x="3062790" y="3988849"/>
            <a:ext cx="1883654" cy="2395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14280" y="3961070"/>
            <a:ext cx="3639974" cy="19491"/>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5890962" y="2348556"/>
            <a:ext cx="2679608" cy="1637771"/>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062790" y="2094547"/>
            <a:ext cx="3780420" cy="3782725"/>
          </a:xfrm>
          <a:prstGeom prst="arc">
            <a:avLst>
              <a:gd name="adj1" fmla="val 10760973"/>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718922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5416648" y="2843317"/>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267139" y="39353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267139" y="3935314"/>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5416648" y="3072009"/>
            <a:ext cx="2625187" cy="141910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A2A88EBF-B137-46E6-9D19-9E435C2117DE}"/>
              </a:ext>
            </a:extLst>
          </p:cNvPr>
          <p:cNvCxnSpPr>
            <a:cxnSpLocks/>
            <a:stCxn id="54" idx="0"/>
          </p:cNvCxnSpPr>
          <p:nvPr/>
        </p:nvCxnSpPr>
        <p:spPr>
          <a:xfrm>
            <a:off x="4526587" y="2804120"/>
            <a:ext cx="890061" cy="16869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6388755" y="2153752"/>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17968983" flipH="1">
            <a:off x="6422750" y="27362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20138578" flipH="1">
            <a:off x="4970716" y="351777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2876628">
            <a:off x="5235479" y="419885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8784586">
            <a:off x="7096144" y="3271877"/>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6795240" y="329274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6795240" y="329274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rot="20159328">
                <a:off x="5200607" y="284713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rot="20159328">
                <a:off x="5200607" y="2847130"/>
                <a:ext cx="391745" cy="276999"/>
              </a:xfrm>
              <a:prstGeom prst="rect">
                <a:avLst/>
              </a:prstGeom>
              <a:blipFill>
                <a:blip r:embed="rId4"/>
                <a:stretch>
                  <a:fillRect l="-15385" t="-13043" r="-28205" b="-8696"/>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a:off x="6354218" y="2860137"/>
            <a:ext cx="518717" cy="865722"/>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rot="19918799">
                <a:off x="6024500" y="347246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rot="19918799">
                <a:off x="6024500" y="3472463"/>
                <a:ext cx="391745" cy="276999"/>
              </a:xfrm>
              <a:prstGeom prst="rect">
                <a:avLst/>
              </a:prstGeom>
              <a:blipFill>
                <a:blip r:embed="rId5"/>
                <a:stretch>
                  <a:fillRect l="-5063" t="-18310" r="-32911" b="-2817"/>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a:off x="3725170" y="1207660"/>
            <a:ext cx="1675164" cy="3276957"/>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20133861">
                <a:off x="3928124" y="306251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20133861">
                <a:off x="3928124" y="3062511"/>
                <a:ext cx="391745" cy="276999"/>
              </a:xfrm>
              <a:prstGeom prst="rect">
                <a:avLst/>
              </a:prstGeom>
              <a:blipFill>
                <a:blip r:embed="rId6"/>
                <a:stretch>
                  <a:fillRect l="-5063" t="-15942" r="-30380" b="-144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5416437" y="3456191"/>
            <a:ext cx="1922549" cy="1034927"/>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962898">
                <a:off x="6428589" y="40667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962898">
                <a:off x="6428589" y="4066714"/>
                <a:ext cx="391745" cy="276999"/>
              </a:xfrm>
              <a:prstGeom prst="rect">
                <a:avLst/>
              </a:prstGeom>
              <a:blipFill>
                <a:blip r:embed="rId7"/>
                <a:stretch>
                  <a:fillRect l="-5063" t="-14085" r="-27848" b="-281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3731349" y="1217773"/>
            <a:ext cx="2679608" cy="1637771"/>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rot="1875871">
                <a:off x="5062677" y="163416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rot="1875871">
                <a:off x="5062677" y="1634169"/>
                <a:ext cx="391745" cy="276999"/>
              </a:xfrm>
              <a:prstGeom prst="rect">
                <a:avLst/>
              </a:prstGeom>
              <a:blipFill>
                <a:blip r:embed="rId8"/>
                <a:stretch>
                  <a:fillRect l="-12658" t="-4110" r="-30380" b="-20548"/>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6400008" y="2843316"/>
            <a:ext cx="970528" cy="612874"/>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rot="1829466">
                <a:off x="6927974" y="280729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rot="1829466">
                <a:off x="6927974" y="2807290"/>
                <a:ext cx="391745" cy="276999"/>
              </a:xfrm>
              <a:prstGeom prst="rect">
                <a:avLst/>
              </a:prstGeom>
              <a:blipFill>
                <a:blip r:embed="rId9"/>
                <a:stretch>
                  <a:fillRect l="-12658" t="-5479" r="-26582" b="-17808"/>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4930880" y="2834709"/>
            <a:ext cx="1456011" cy="732606"/>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14513856">
            <a:off x="6468827" y="3002048"/>
            <a:ext cx="60332" cy="2014204"/>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5061547" y="443996"/>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6939593" y="2649249"/>
            <a:ext cx="115988" cy="940821"/>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9960803">
            <a:off x="4448470" y="1185953"/>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3795798">
            <a:off x="5501722" y="2468456"/>
            <a:ext cx="45719" cy="1368590"/>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9864696">
            <a:off x="6495919" y="2909658"/>
            <a:ext cx="71712" cy="87769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9996396">
            <a:off x="5695433" y="4507455"/>
            <a:ext cx="107900" cy="174316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rot="20220102">
                <a:off x="5369005" y="5321896"/>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rot="20220102">
                <a:off x="5369005" y="5321896"/>
                <a:ext cx="391745" cy="276999"/>
              </a:xfrm>
              <a:prstGeom prst="rect">
                <a:avLst/>
              </a:prstGeom>
              <a:blipFill>
                <a:blip r:embed="rId10"/>
                <a:stretch>
                  <a:fillRect/>
                </a:stretch>
              </a:blipFill>
            </p:spPr>
            <p:txBody>
              <a:bodyPr/>
              <a:lstStyle/>
              <a:p>
                <a:r>
                  <a:rPr lang="ja-JP" altLang="en-US">
                    <a:noFill/>
                  </a:rPr>
                  <a:t> </a:t>
                </a:r>
              </a:p>
            </p:txBody>
          </p:sp>
        </mc:Fallback>
      </mc:AlternateContent>
      <p:sp>
        <p:nvSpPr>
          <p:cNvPr id="54" name="円弧 53">
            <a:extLst>
              <a:ext uri="{FF2B5EF4-FFF2-40B4-BE49-F238E27FC236}">
                <a16:creationId xmlns:a16="http://schemas.microsoft.com/office/drawing/2014/main" id="{0E568E55-2BA0-4E08-9479-79A5AF7C6742}"/>
              </a:ext>
            </a:extLst>
          </p:cNvPr>
          <p:cNvSpPr/>
          <p:nvPr/>
        </p:nvSpPr>
        <p:spPr>
          <a:xfrm rot="3767983">
            <a:off x="3519426" y="2584020"/>
            <a:ext cx="3780420" cy="3782725"/>
          </a:xfrm>
          <a:prstGeom prst="arc">
            <a:avLst>
              <a:gd name="adj1" fmla="val 10760973"/>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0" name="直線矢印コネクタ 59">
            <a:extLst>
              <a:ext uri="{FF2B5EF4-FFF2-40B4-BE49-F238E27FC236}">
                <a16:creationId xmlns:a16="http://schemas.microsoft.com/office/drawing/2014/main" id="{1B7E1B07-5E3E-4478-AEDE-F7E8280F729E}"/>
              </a:ext>
            </a:extLst>
          </p:cNvPr>
          <p:cNvCxnSpPr>
            <a:cxnSpLocks/>
            <a:endCxn id="54" idx="2"/>
          </p:cNvCxnSpPr>
          <p:nvPr/>
        </p:nvCxnSpPr>
        <p:spPr>
          <a:xfrm>
            <a:off x="5416437" y="4479053"/>
            <a:ext cx="857218" cy="167750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2081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線矢印コネクタ 44">
            <a:extLst>
              <a:ext uri="{FF2B5EF4-FFF2-40B4-BE49-F238E27FC236}">
                <a16:creationId xmlns:a16="http://schemas.microsoft.com/office/drawing/2014/main" id="{34DF21FC-48B9-4FD6-A4FE-4DEAE2A3D015}"/>
              </a:ext>
            </a:extLst>
          </p:cNvPr>
          <p:cNvCxnSpPr>
            <a:cxnSpLocks/>
          </p:cNvCxnSpPr>
          <p:nvPr/>
        </p:nvCxnSpPr>
        <p:spPr>
          <a:xfrm flipH="1">
            <a:off x="2855728" y="2202873"/>
            <a:ext cx="3619887" cy="1726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2DB0A859-F0E0-4DC6-B15B-B24D9A8BA3C0}"/>
              </a:ext>
            </a:extLst>
          </p:cNvPr>
          <p:cNvCxnSpPr>
            <a:cxnSpLocks/>
          </p:cNvCxnSpPr>
          <p:nvPr/>
        </p:nvCxnSpPr>
        <p:spPr>
          <a:xfrm>
            <a:off x="5587229" y="3717032"/>
            <a:ext cx="0" cy="179275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860366" y="1780280"/>
            <a:ext cx="5368998" cy="372125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318633" y="527174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318633" y="527174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2860364" y="1340768"/>
            <a:ext cx="0" cy="416076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6" name="フリーフォーム 8">
            <a:extLst>
              <a:ext uri="{FF2B5EF4-FFF2-40B4-BE49-F238E27FC236}">
                <a16:creationId xmlns:a16="http://schemas.microsoft.com/office/drawing/2014/main" id="{3607F003-7896-48AA-B186-1F5414E25589}"/>
              </a:ext>
            </a:extLst>
          </p:cNvPr>
          <p:cNvSpPr/>
          <p:nvPr/>
        </p:nvSpPr>
        <p:spPr bwMode="auto">
          <a:xfrm rot="16200000" flipH="1">
            <a:off x="5606648" y="5374398"/>
            <a:ext cx="114776" cy="13758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2911901" y="5275286"/>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6628937">
            <a:off x="7202584" y="205433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6895526" y="219723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6895526" y="2197232"/>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4948603" y="447490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4948603" y="4474907"/>
                <a:ext cx="391745" cy="276999"/>
              </a:xfrm>
              <a:prstGeom prst="rect">
                <a:avLst/>
              </a:prstGeom>
              <a:blipFill>
                <a:blip r:embed="rId4"/>
                <a:stretch>
                  <a:fillRect l="-21875" r="-37500" b="-2174"/>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2831488" y="5492700"/>
            <a:ext cx="2732544" cy="17857"/>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4001887" y="575302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4001887" y="5753028"/>
                <a:ext cx="391745" cy="276999"/>
              </a:xfrm>
              <a:prstGeom prst="rect">
                <a:avLst/>
              </a:prstGeom>
              <a:blipFill>
                <a:blip r:embed="rId5"/>
                <a:stretch>
                  <a:fillRect l="-15385" r="-4461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19908250">
                <a:off x="4302757" y="467502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19908250">
                <a:off x="4302757" y="4675028"/>
                <a:ext cx="391745" cy="276999"/>
              </a:xfrm>
              <a:prstGeom prst="rect">
                <a:avLst/>
              </a:prstGeom>
              <a:blipFill>
                <a:blip r:embed="rId6"/>
                <a:stretch>
                  <a:fillRect l="-5000" t="-16901" r="-28750" b="-2817"/>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2844051" y="2200895"/>
            <a:ext cx="4773245" cy="3318737"/>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677847">
                <a:off x="4745871" y="356010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677847">
                <a:off x="4745871" y="3560109"/>
                <a:ext cx="391745" cy="276999"/>
              </a:xfrm>
              <a:prstGeom prst="rect">
                <a:avLst/>
              </a:prstGeom>
              <a:blipFill>
                <a:blip r:embed="rId7"/>
                <a:stretch>
                  <a:fillRect l="-3797" t="-17568" r="-27848"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6415261" y="386284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6415261" y="3862840"/>
                <a:ext cx="391745" cy="276999"/>
              </a:xfrm>
              <a:prstGeom prst="rect">
                <a:avLst/>
              </a:prstGeom>
              <a:blipFill>
                <a:blip r:embed="rId8"/>
                <a:stretch>
                  <a:fillRect l="-18462" r="-43077" b="-2222"/>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a:off x="2851999" y="2193633"/>
            <a:ext cx="4765297" cy="14525"/>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034800" y="178248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034800" y="1782488"/>
                <a:ext cx="391745" cy="276999"/>
              </a:xfrm>
              <a:prstGeom prst="rect">
                <a:avLst/>
              </a:prstGeom>
              <a:blipFill>
                <a:blip r:embed="rId9"/>
                <a:stretch>
                  <a:fillRect l="-20313" r="-39063" b="-2174"/>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flipV="1">
            <a:off x="5578911" y="3640907"/>
            <a:ext cx="8318" cy="185989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3309583">
            <a:off x="4970187" y="1267317"/>
            <a:ext cx="114561" cy="5220837"/>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5" name="左大かっこ 34">
            <a:extLst>
              <a:ext uri="{FF2B5EF4-FFF2-40B4-BE49-F238E27FC236}">
                <a16:creationId xmlns:a16="http://schemas.microsoft.com/office/drawing/2014/main" id="{E17284B5-B48A-4E0E-941C-C6EA349127CD}"/>
              </a:ext>
            </a:extLst>
          </p:cNvPr>
          <p:cNvSpPr/>
          <p:nvPr/>
        </p:nvSpPr>
        <p:spPr>
          <a:xfrm rot="10800000">
            <a:off x="6270904" y="3252187"/>
            <a:ext cx="45719" cy="21870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5400000">
            <a:off x="5188812" y="-259613"/>
            <a:ext cx="125974" cy="4730996"/>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4132541">
            <a:off x="4646982" y="2639897"/>
            <a:ext cx="123519" cy="3504909"/>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a:off x="5435150" y="3758588"/>
            <a:ext cx="103351" cy="1680655"/>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4150514" y="4340192"/>
            <a:ext cx="119619" cy="2621391"/>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a:off x="2641860" y="2288995"/>
            <a:ext cx="128197" cy="3167375"/>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2307852" y="371703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2307852" y="3717032"/>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2899628" y="3252187"/>
            <a:ext cx="3272637" cy="2256827"/>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a:stCxn id="11" idx="2"/>
          </p:cNvCxnSpPr>
          <p:nvPr/>
        </p:nvCxnSpPr>
        <p:spPr>
          <a:xfrm flipV="1">
            <a:off x="6176100" y="3176972"/>
            <a:ext cx="0" cy="2332812"/>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97705" y="2220877"/>
            <a:ext cx="6573805" cy="6577813"/>
          </a:xfrm>
          <a:prstGeom prst="arc">
            <a:avLst>
              <a:gd name="adj1" fmla="val 16177247"/>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flipH="1">
            <a:off x="2860363" y="221722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745637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860366" y="1780280"/>
            <a:ext cx="5368998" cy="372125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2786210" y="494529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2786210" y="4945298"/>
                <a:ext cx="391745" cy="276999"/>
              </a:xfrm>
              <a:prstGeom prst="rect">
                <a:avLst/>
              </a:prstGeom>
              <a:blipFill>
                <a:blip r:embed="rId2"/>
                <a:stretch>
                  <a:fillRect b="-2174"/>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2860364" y="1340768"/>
            <a:ext cx="0" cy="416076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6" name="フリーフォーム 8">
            <a:extLst>
              <a:ext uri="{FF2B5EF4-FFF2-40B4-BE49-F238E27FC236}">
                <a16:creationId xmlns:a16="http://schemas.microsoft.com/office/drawing/2014/main" id="{3607F003-7896-48AA-B186-1F5414E25589}"/>
              </a:ext>
            </a:extLst>
          </p:cNvPr>
          <p:cNvSpPr/>
          <p:nvPr/>
        </p:nvSpPr>
        <p:spPr bwMode="auto">
          <a:xfrm flipH="1">
            <a:off x="2869912" y="3712642"/>
            <a:ext cx="114776" cy="13758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4320751">
            <a:off x="2728140" y="5219194"/>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4807695">
            <a:off x="5945976" y="3196420"/>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5873462" y="360129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5873462" y="3601290"/>
                <a:ext cx="391745" cy="276999"/>
              </a:xfrm>
              <a:prstGeom prst="rect">
                <a:avLst/>
              </a:prstGeom>
              <a:blipFill>
                <a:blip r:embed="rId3"/>
                <a:stretch>
                  <a:fillRect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3982806" y="31947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3982806" y="3194718"/>
                <a:ext cx="391745" cy="276999"/>
              </a:xfrm>
              <a:prstGeom prst="rect">
                <a:avLst/>
              </a:prstGeom>
              <a:blipFill>
                <a:blip r:embed="rId4"/>
                <a:stretch>
                  <a:fillRect l="-20000" r="-36923" b="-2174"/>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a:off x="2831488" y="3689739"/>
            <a:ext cx="0" cy="1813024"/>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2035392" y="454578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2035392" y="4545789"/>
                <a:ext cx="391745" cy="276999"/>
              </a:xfrm>
              <a:prstGeom prst="rect">
                <a:avLst/>
              </a:prstGeom>
              <a:blipFill>
                <a:blip r:embed="rId5"/>
                <a:stretch>
                  <a:fillRect l="-15625" r="-45313"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19908250">
                <a:off x="5516199" y="29698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19908250">
                <a:off x="5516199" y="2969814"/>
                <a:ext cx="391745" cy="276999"/>
              </a:xfrm>
              <a:prstGeom prst="rect">
                <a:avLst/>
              </a:prstGeom>
              <a:blipFill>
                <a:blip r:embed="rId6"/>
                <a:stretch>
                  <a:fillRect l="-5000" t="-16667" r="-28750" b="-138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2885508" y="3234649"/>
            <a:ext cx="3327371" cy="2301196"/>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677847">
                <a:off x="4608022" y="446297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677847">
                <a:off x="4608022" y="4462979"/>
                <a:ext cx="391745" cy="276999"/>
              </a:xfrm>
              <a:prstGeom prst="rect">
                <a:avLst/>
              </a:prstGeom>
              <a:blipFill>
                <a:blip r:embed="rId7"/>
                <a:stretch>
                  <a:fillRect l="-3750" t="-17568" r="-26250"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5043405" y="168224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5043405" y="1682249"/>
                <a:ext cx="391745" cy="276999"/>
              </a:xfrm>
              <a:prstGeom prst="rect">
                <a:avLst/>
              </a:prstGeom>
              <a:blipFill>
                <a:blip r:embed="rId8"/>
                <a:stretch>
                  <a:fillRect l="-18462" r="-43077" b="-2222"/>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a:off x="6172266" y="3215770"/>
            <a:ext cx="16396" cy="2296907"/>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6438776" y="41519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6438776" y="4151902"/>
                <a:ext cx="391745" cy="276999"/>
              </a:xfrm>
              <a:prstGeom prst="rect">
                <a:avLst/>
              </a:prstGeom>
              <a:blipFill>
                <a:blip r:embed="rId9"/>
                <a:stretch>
                  <a:fillRect l="-18750" r="-40625" b="-2174"/>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2863528" y="3640909"/>
            <a:ext cx="2715383" cy="48830"/>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14116037">
            <a:off x="4539461" y="2800019"/>
            <a:ext cx="91243" cy="3384391"/>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5" name="左大かっこ 34">
            <a:extLst>
              <a:ext uri="{FF2B5EF4-FFF2-40B4-BE49-F238E27FC236}">
                <a16:creationId xmlns:a16="http://schemas.microsoft.com/office/drawing/2014/main" id="{E17284B5-B48A-4E0E-941C-C6EA349127CD}"/>
              </a:ext>
            </a:extLst>
          </p:cNvPr>
          <p:cNvSpPr/>
          <p:nvPr/>
        </p:nvSpPr>
        <p:spPr>
          <a:xfrm rot="5400000">
            <a:off x="5171161" y="-287491"/>
            <a:ext cx="156399" cy="4637058"/>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10800000">
            <a:off x="6267067" y="3349894"/>
            <a:ext cx="110583" cy="2089349"/>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3314824">
            <a:off x="5173179" y="1097877"/>
            <a:ext cx="124967" cy="5246259"/>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5400000">
            <a:off x="4151543" y="2211667"/>
            <a:ext cx="144512" cy="2629404"/>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a:off x="2605202" y="3825044"/>
            <a:ext cx="104134" cy="1682874"/>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4409501" y="4020627"/>
            <a:ext cx="138126" cy="3253129"/>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4181513" y="578077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4181513" y="5780773"/>
                <a:ext cx="391745" cy="276999"/>
              </a:xfrm>
              <a:prstGeom prst="rect">
                <a:avLst/>
              </a:prstGeom>
              <a:blipFill>
                <a:blip r:embed="rId10"/>
                <a:stretch>
                  <a:fillRect b="-2174"/>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2842728" y="2165548"/>
            <a:ext cx="4832409" cy="3342989"/>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V="1">
            <a:off x="2851999" y="2179552"/>
            <a:ext cx="4823138" cy="42188"/>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97705" y="2220877"/>
            <a:ext cx="6573805" cy="6577813"/>
          </a:xfrm>
          <a:prstGeom prst="arc">
            <a:avLst>
              <a:gd name="adj1" fmla="val 16177247"/>
              <a:gd name="adj2" fmla="val 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0800000" flipH="1">
            <a:off x="6021227" y="5348484"/>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5584025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1445762"/>
              <a:gd name="adj2" fmla="val 16302673"/>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0800000" flipH="1">
            <a:off x="6926197" y="535071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7077236" y="2168860"/>
            <a:ext cx="0" cy="3349597"/>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8" y="2168860"/>
            <a:ext cx="4223018" cy="3319526"/>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844988" y="55892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xmlns:a14="http://schemas.microsoft.com/office/drawing/2010/main" xmlns="" id="{B1A8362F-32BE-4860-9073-EDD3562CD32A}"/>
                  </a:ext>
                </a:extLst>
              </p:cNvPr>
              <p:cNvSpPr txBox="1">
                <a:spLocks noRot="1" noChangeAspect="1" noMove="1" noResize="1" noEditPoints="1" noAdjustHandles="1" noChangeArrowheads="1" noChangeShapeType="1" noTextEdit="1"/>
              </p:cNvSpPr>
              <p:nvPr/>
            </p:nvSpPr>
            <p:spPr>
              <a:xfrm>
                <a:off x="4844988" y="5589240"/>
                <a:ext cx="391745" cy="369332"/>
              </a:xfrm>
              <a:prstGeom prst="rect">
                <a:avLst/>
              </a:prstGeom>
              <a:blipFill rotWithShape="0">
                <a:blip r:embed="rId2"/>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077236" y="364502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xmlns:a14="http://schemas.microsoft.com/office/drawing/2010/main" xmlns="" id="{786CA5D6-3E94-4CFA-B673-75EB65FA9CFE}"/>
                  </a:ext>
                </a:extLst>
              </p:cNvPr>
              <p:cNvSpPr txBox="1">
                <a:spLocks noRot="1" noChangeAspect="1" noMove="1" noResize="1" noEditPoints="1" noAdjustHandles="1" noChangeArrowheads="1" noChangeShapeType="1" noTextEdit="1"/>
              </p:cNvSpPr>
              <p:nvPr/>
            </p:nvSpPr>
            <p:spPr>
              <a:xfrm>
                <a:off x="7077236" y="3645024"/>
                <a:ext cx="391745"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4"/>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4769854" y="32944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4769854" y="3294474"/>
                <a:ext cx="391745" cy="369332"/>
              </a:xfrm>
              <a:prstGeom prst="rect">
                <a:avLst/>
              </a:prstGeom>
              <a:blipFill>
                <a:blip r:embed="rId5"/>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三角比</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428371" y="505962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428371" y="5059625"/>
                <a:ext cx="391745" cy="369332"/>
              </a:xfrm>
              <a:prstGeom prst="rect">
                <a:avLst/>
              </a:prstGeom>
              <a:blipFill>
                <a:blip r:embed="rId6"/>
                <a:stretch>
                  <a:fillRect l="-1538" r="-15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4471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438550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3856112">
            <a:off x="4034852" y="955305"/>
            <a:ext cx="696066" cy="625354"/>
          </a:xfrm>
          <a:prstGeom prst="arc">
            <a:avLst>
              <a:gd name="adj1" fmla="val 10093904"/>
              <a:gd name="adj2" fmla="val 13038582"/>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28905525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5382684">
            <a:off x="3891573" y="979903"/>
            <a:ext cx="999183" cy="625354"/>
          </a:xfrm>
          <a:prstGeom prst="arc">
            <a:avLst>
              <a:gd name="adj1" fmla="val 8472136"/>
              <a:gd name="adj2" fmla="val 13038582"/>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cxnSp>
        <p:nvCxnSpPr>
          <p:cNvPr id="26" name="直線矢印コネクタ 25">
            <a:extLst>
              <a:ext uri="{FF2B5EF4-FFF2-40B4-BE49-F238E27FC236}">
                <a16:creationId xmlns:a16="http://schemas.microsoft.com/office/drawing/2014/main" id="{0D3BF7C0-F44A-4670-A081-BE8FAA63D3D8}"/>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C2933A-7322-42F4-8A76-D1ADB7F77FE6}"/>
              </a:ext>
            </a:extLst>
          </p:cNvPr>
          <p:cNvCxnSpPr>
            <a:cxnSpLocks/>
          </p:cNvCxnSpPr>
          <p:nvPr/>
        </p:nvCxnSpPr>
        <p:spPr>
          <a:xfrm flipV="1">
            <a:off x="2836147" y="2539673"/>
            <a:ext cx="2988625" cy="29564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575EE13-9630-407D-AF95-CD600B495F89}"/>
              </a:ext>
            </a:extLst>
          </p:cNvPr>
          <p:cNvCxnSpPr>
            <a:cxnSpLocks/>
          </p:cNvCxnSpPr>
          <p:nvPr/>
        </p:nvCxnSpPr>
        <p:spPr>
          <a:xfrm flipH="1" flipV="1">
            <a:off x="4361232" y="1268759"/>
            <a:ext cx="1481177" cy="12709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0E5A55D-1411-438E-BBAD-7DFF67785A50}"/>
                  </a:ext>
                </a:extLst>
              </p:cNvPr>
              <p:cNvSpPr txBox="1"/>
              <p:nvPr/>
            </p:nvSpPr>
            <p:spPr>
              <a:xfrm>
                <a:off x="3142319" y="1388804"/>
                <a:ext cx="948938"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90−</m:t>
                      </m:r>
                      <m:r>
                        <a:rPr lang="ja-JP" altLang="en-US" sz="2000" b="0" i="1" smtClean="0">
                          <a:solidFill>
                            <a:schemeClr val="bg1"/>
                          </a:solidFill>
                          <a:latin typeface="Cambria Math" panose="02040503050406030204" pitchFamily="18" charset="0"/>
                        </a:rPr>
                        <m:t>𝛽</m:t>
                      </m:r>
                    </m:oMath>
                  </m:oMathPara>
                </a14:m>
                <a:endParaRPr kumimoji="1" lang="ja-JP" altLang="en-US" sz="2000" dirty="0">
                  <a:solidFill>
                    <a:schemeClr val="bg1"/>
                  </a:solidFill>
                </a:endParaRPr>
              </a:p>
            </p:txBody>
          </p:sp>
        </mc:Choice>
        <mc:Fallback xmlns="">
          <p:sp>
            <p:nvSpPr>
              <p:cNvPr id="29" name="テキスト ボックス 28">
                <a:extLst>
                  <a:ext uri="{FF2B5EF4-FFF2-40B4-BE49-F238E27FC236}">
                    <a16:creationId xmlns:a16="http://schemas.microsoft.com/office/drawing/2014/main" id="{70E5A55D-1411-438E-BBAD-7DFF67785A50}"/>
                  </a:ext>
                </a:extLst>
              </p:cNvPr>
              <p:cNvSpPr txBox="1">
                <a:spLocks noRot="1" noChangeAspect="1" noMove="1" noResize="1" noEditPoints="1" noAdjustHandles="1" noChangeArrowheads="1" noChangeShapeType="1" noTextEdit="1"/>
              </p:cNvSpPr>
              <p:nvPr/>
            </p:nvSpPr>
            <p:spPr>
              <a:xfrm>
                <a:off x="3142319" y="1388804"/>
                <a:ext cx="948938" cy="307777"/>
              </a:xfrm>
              <a:prstGeom prst="rect">
                <a:avLst/>
              </a:prstGeom>
              <a:blipFill>
                <a:blip r:embed="rId10"/>
                <a:stretch>
                  <a:fillRect t="-6000" r="-1282"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042480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6757749">
            <a:off x="3844674" y="1097221"/>
            <a:ext cx="999183" cy="625354"/>
          </a:xfrm>
          <a:prstGeom prst="arc">
            <a:avLst>
              <a:gd name="adj1" fmla="val 10030856"/>
              <a:gd name="adj2" fmla="val 11488827"/>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cxnSp>
        <p:nvCxnSpPr>
          <p:cNvPr id="26" name="直線矢印コネクタ 25">
            <a:extLst>
              <a:ext uri="{FF2B5EF4-FFF2-40B4-BE49-F238E27FC236}">
                <a16:creationId xmlns:a16="http://schemas.microsoft.com/office/drawing/2014/main" id="{0D3BF7C0-F44A-4670-A081-BE8FAA63D3D8}"/>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C2933A-7322-42F4-8A76-D1ADB7F77FE6}"/>
              </a:ext>
            </a:extLst>
          </p:cNvPr>
          <p:cNvCxnSpPr>
            <a:cxnSpLocks/>
          </p:cNvCxnSpPr>
          <p:nvPr/>
        </p:nvCxnSpPr>
        <p:spPr>
          <a:xfrm flipV="1">
            <a:off x="2836147" y="5488386"/>
            <a:ext cx="1525085" cy="7701"/>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575EE13-9630-407D-AF95-CD600B495F89}"/>
              </a:ext>
            </a:extLst>
          </p:cNvPr>
          <p:cNvCxnSpPr>
            <a:cxnSpLocks/>
          </p:cNvCxnSpPr>
          <p:nvPr/>
        </p:nvCxnSpPr>
        <p:spPr>
          <a:xfrm flipV="1">
            <a:off x="4361232" y="1268759"/>
            <a:ext cx="1" cy="4219627"/>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72275E47-0EF7-4341-81C9-C38185E9ED8E}"/>
                  </a:ext>
                </a:extLst>
              </p:cNvPr>
              <p:cNvSpPr txBox="1"/>
              <p:nvPr/>
            </p:nvSpPr>
            <p:spPr>
              <a:xfrm>
                <a:off x="2479981" y="1420368"/>
                <a:ext cx="1659480"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90−(</m:t>
                      </m:r>
                      <m:r>
                        <a:rPr lang="ja-JP" altLang="en-US" sz="2000" b="0" i="1" smtClean="0">
                          <a:solidFill>
                            <a:schemeClr val="bg1"/>
                          </a:solidFill>
                          <a:latin typeface="Cambria Math" panose="02040503050406030204" pitchFamily="18" charset="0"/>
                        </a:rPr>
                        <m:t>𝛼</m:t>
                      </m:r>
                      <m:r>
                        <a:rPr lang="en-US" altLang="ja-JP" sz="2000" b="0" i="1" smtClean="0">
                          <a:solidFill>
                            <a:schemeClr val="bg1"/>
                          </a:solidFill>
                          <a:latin typeface="Cambria Math" panose="02040503050406030204" pitchFamily="18" charset="0"/>
                        </a:rPr>
                        <m:t>+</m:t>
                      </m:r>
                      <m:r>
                        <a:rPr lang="ja-JP" altLang="en-US" sz="2000" b="0" i="1" smtClean="0">
                          <a:solidFill>
                            <a:schemeClr val="bg1"/>
                          </a:solidFill>
                          <a:latin typeface="Cambria Math" panose="02040503050406030204" pitchFamily="18" charset="0"/>
                        </a:rPr>
                        <m:t>𝛽</m:t>
                      </m:r>
                      <m:r>
                        <a:rPr lang="en-US" altLang="ja-JP" sz="2000" b="0" i="1" smtClean="0">
                          <a:solidFill>
                            <a:schemeClr val="bg1"/>
                          </a:solidFill>
                          <a:latin typeface="Cambria Math" panose="02040503050406030204" pitchFamily="18" charset="0"/>
                        </a:rPr>
                        <m:t>)</m:t>
                      </m:r>
                    </m:oMath>
                  </m:oMathPara>
                </a14:m>
                <a:endParaRPr kumimoji="1" lang="ja-JP" altLang="en-US" sz="2000" dirty="0">
                  <a:solidFill>
                    <a:schemeClr val="bg1"/>
                  </a:solidFill>
                </a:endParaRPr>
              </a:p>
            </p:txBody>
          </p:sp>
        </mc:Choice>
        <mc:Fallback xmlns="">
          <p:sp>
            <p:nvSpPr>
              <p:cNvPr id="31" name="テキスト ボックス 30">
                <a:extLst>
                  <a:ext uri="{FF2B5EF4-FFF2-40B4-BE49-F238E27FC236}">
                    <a16:creationId xmlns:a16="http://schemas.microsoft.com/office/drawing/2014/main" id="{72275E47-0EF7-4341-81C9-C38185E9ED8E}"/>
                  </a:ext>
                </a:extLst>
              </p:cNvPr>
              <p:cNvSpPr txBox="1">
                <a:spLocks noRot="1" noChangeAspect="1" noMove="1" noResize="1" noEditPoints="1" noAdjustHandles="1" noChangeArrowheads="1" noChangeShapeType="1" noTextEdit="1"/>
              </p:cNvSpPr>
              <p:nvPr/>
            </p:nvSpPr>
            <p:spPr>
              <a:xfrm>
                <a:off x="2479981" y="1420368"/>
                <a:ext cx="1659480" cy="307777"/>
              </a:xfrm>
              <a:prstGeom prst="rect">
                <a:avLst/>
              </a:prstGeom>
              <a:blipFill>
                <a:blip r:embed="rId10"/>
                <a:stretch>
                  <a:fillRect t="-800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5445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放射輝度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1772817"/>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124466" y="5772879"/>
                <a:ext cx="17976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r>
                        <a:rPr kumimoji="1" lang="en-US" altLang="ja-JP" sz="3200" b="0" i="1" smtClean="0">
                          <a:latin typeface="Cambria Math" panose="02040503050406030204" pitchFamily="18" charset="0"/>
                        </a:rPr>
                        <m:t>/</m:t>
                      </m:r>
                      <m:func>
                        <m:funcPr>
                          <m:ctrlPr>
                            <a:rPr kumimoji="1" lang="en-US" altLang="ja-JP" sz="3200" b="0" i="1" smtClean="0">
                              <a:latin typeface="Cambria Math" panose="02040503050406030204" pitchFamily="18" charset="0"/>
                              <a:ea typeface="Cambria Math" panose="02040503050406030204" pitchFamily="18" charset="0"/>
                            </a:rPr>
                          </m:ctrlPr>
                        </m:funcPr>
                        <m:fName>
                          <m:r>
                            <m:rPr>
                              <m:sty m:val="p"/>
                            </m:rPr>
                            <a:rPr kumimoji="1" lang="en-US" altLang="ja-JP" sz="3200" b="0" i="0" smtClean="0">
                              <a:latin typeface="Cambria Math" panose="02040503050406030204" pitchFamily="18" charset="0"/>
                              <a:ea typeface="Cambria Math" panose="02040503050406030204" pitchFamily="18" charset="0"/>
                            </a:rPr>
                            <m:t>cos</m:t>
                          </m:r>
                        </m:fName>
                        <m:e>
                          <m:r>
                            <a:rPr kumimoji="1" lang="ja-JP" altLang="en-US" sz="3200" b="0" i="1" smtClean="0">
                              <a:latin typeface="Cambria Math" panose="02040503050406030204" pitchFamily="18" charset="0"/>
                              <a:ea typeface="Cambria Math" panose="02040503050406030204" pitchFamily="18" charset="0"/>
                            </a:rPr>
                            <m:t>𝜃</m:t>
                          </m:r>
                        </m:e>
                      </m:fun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124466" y="5772879"/>
                <a:ext cx="1797608"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448944" y="3529906"/>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5445397" y="3550545"/>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079013" y="4041068"/>
            <a:ext cx="658498" cy="509081"/>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5573452" y="4228081"/>
            <a:ext cx="1044116" cy="1563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45082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6634605" y="3998567"/>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6634605" y="3998567"/>
                <a:ext cx="640432"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53" name="円弧 52"/>
          <p:cNvSpPr/>
          <p:nvPr/>
        </p:nvSpPr>
        <p:spPr>
          <a:xfrm rot="20685332">
            <a:off x="4408229" y="3196215"/>
            <a:ext cx="1459446" cy="1459446"/>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373518" y="2815663"/>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73518" y="2815663"/>
                <a:ext cx="382349" cy="492443"/>
              </a:xfrm>
              <a:prstGeom prst="rect">
                <a:avLst/>
              </a:prstGeom>
              <a:blipFill rotWithShape="0">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092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flipV="1">
            <a:off x="4374550" y="1272563"/>
            <a:ext cx="9313" cy="4215823"/>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FF0000"/>
                          </a:solidFill>
                          <a:latin typeface="Cambria Math" panose="02040503050406030204" pitchFamily="18" charset="0"/>
                        </a:rPr>
                        <m:t>𝐴</m:t>
                      </m:r>
                    </m:oMath>
                  </m:oMathPara>
                </a14:m>
                <a:endParaRPr kumimoji="1" lang="ja-JP" altLang="en-US" sz="2400" dirty="0">
                  <a:solidFill>
                    <a:srgbClr val="FF0000"/>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FF0000"/>
                          </a:solidFill>
                          <a:latin typeface="Cambria Math" panose="02040503050406030204" pitchFamily="18" charset="0"/>
                        </a:rPr>
                        <m:t>𝑃</m:t>
                      </m:r>
                    </m:oMath>
                  </m:oMathPara>
                </a14:m>
                <a:endParaRPr kumimoji="1" lang="en-US" altLang="ja-JP" sz="2400" dirty="0">
                  <a:solidFill>
                    <a:srgbClr val="FF0000"/>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1805900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3187506" y="2836558"/>
                <a:ext cx="39174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1</m:t>
                      </m:r>
                    </m:oMath>
                  </m:oMathPara>
                </a14:m>
                <a:endParaRPr kumimoji="1" lang="ja-JP" altLang="en-US" sz="2000" dirty="0">
                  <a:solidFill>
                    <a:schemeClr val="bg1"/>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3187506" y="2836558"/>
                <a:ext cx="391745" cy="30777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8" name="左大かっこ 37">
            <a:extLst>
              <a:ext uri="{FF2B5EF4-FFF2-40B4-BE49-F238E27FC236}">
                <a16:creationId xmlns:a16="http://schemas.microsoft.com/office/drawing/2014/main" id="{2EA187F7-FE07-4C80-B131-99F478A7C5E5}"/>
              </a:ext>
            </a:extLst>
          </p:cNvPr>
          <p:cNvSpPr/>
          <p:nvPr/>
        </p:nvSpPr>
        <p:spPr>
          <a:xfrm rot="1197479">
            <a:off x="3467467" y="1237348"/>
            <a:ext cx="45719" cy="4232845"/>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A5031C42-210A-40D0-8186-0C6F7B0B1D08}"/>
              </a:ext>
            </a:extLst>
          </p:cNvPr>
          <p:cNvCxnSpPr>
            <a:cxnSpLocks/>
          </p:cNvCxnSpPr>
          <p:nvPr/>
        </p:nvCxnSpPr>
        <p:spPr>
          <a:xfrm flipV="1">
            <a:off x="2836147" y="2539673"/>
            <a:ext cx="2988625" cy="29564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6CDC3729-51BE-4AC5-B9FD-85C0FBF47810}"/>
              </a:ext>
            </a:extLst>
          </p:cNvPr>
          <p:cNvCxnSpPr>
            <a:cxnSpLocks/>
          </p:cNvCxnSpPr>
          <p:nvPr/>
        </p:nvCxnSpPr>
        <p:spPr>
          <a:xfrm flipH="1" flipV="1">
            <a:off x="4361232" y="1268759"/>
            <a:ext cx="1481177" cy="12709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4"/>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5"/>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6"/>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7"/>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8"/>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9"/>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10"/>
                <a:stretch>
                  <a:fillRect/>
                </a:stretch>
              </a:blipFill>
            </p:spPr>
            <p:txBody>
              <a:bodyPr/>
              <a:lstStyle/>
              <a:p>
                <a:r>
                  <a:rPr lang="ja-JP" altLang="en-US">
                    <a:noFill/>
                  </a:rPr>
                  <a:t> </a:t>
                </a:r>
              </a:p>
            </p:txBody>
          </p:sp>
        </mc:Fallback>
      </mc:AlternateContent>
      <p:sp>
        <p:nvSpPr>
          <p:cNvPr id="84" name="左大かっこ 83">
            <a:extLst>
              <a:ext uri="{FF2B5EF4-FFF2-40B4-BE49-F238E27FC236}">
                <a16:creationId xmlns:a16="http://schemas.microsoft.com/office/drawing/2014/main" id="{3EB87E74-C994-41EE-88F6-C1BD3E151C5B}"/>
              </a:ext>
            </a:extLst>
          </p:cNvPr>
          <p:cNvSpPr/>
          <p:nvPr/>
        </p:nvSpPr>
        <p:spPr>
          <a:xfrm rot="7779306">
            <a:off x="5121744" y="840423"/>
            <a:ext cx="121602" cy="1867225"/>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5226406" y="1344631"/>
                <a:ext cx="679834"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5226406" y="1344631"/>
                <a:ext cx="679834" cy="307777"/>
              </a:xfrm>
              <a:prstGeom prst="rect">
                <a:avLst/>
              </a:prstGeom>
              <a:blipFill>
                <a:blip r:embed="rId11"/>
                <a:stretch>
                  <a:fillRect l="-893" t="-6000" r="-4464" b="-28000"/>
                </a:stretch>
              </a:blipFill>
            </p:spPr>
            <p:txBody>
              <a:bodyPr/>
              <a:lstStyle/>
              <a:p>
                <a:r>
                  <a:rPr lang="ja-JP" altLang="en-US">
                    <a:noFill/>
                  </a:rPr>
                  <a:t> </a:t>
                </a:r>
              </a:p>
            </p:txBody>
          </p:sp>
        </mc:Fallback>
      </mc:AlternateContent>
      <p:sp>
        <p:nvSpPr>
          <p:cNvPr id="86" name="左大かっこ 85">
            <a:extLst>
              <a:ext uri="{FF2B5EF4-FFF2-40B4-BE49-F238E27FC236}">
                <a16:creationId xmlns:a16="http://schemas.microsoft.com/office/drawing/2014/main" id="{2CC1C8BA-FAA7-4705-9730-5D09BCC5C8E5}"/>
              </a:ext>
            </a:extLst>
          </p:cNvPr>
          <p:cNvSpPr/>
          <p:nvPr/>
        </p:nvSpPr>
        <p:spPr>
          <a:xfrm rot="13492960">
            <a:off x="4364947" y="2089582"/>
            <a:ext cx="66732" cy="398433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4539314" y="4033426"/>
                <a:ext cx="764206"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4539314" y="4033426"/>
                <a:ext cx="764206" cy="307777"/>
              </a:xfrm>
              <a:prstGeom prst="rect">
                <a:avLst/>
              </a:prstGeom>
              <a:blipFill>
                <a:blip r:embed="rId12"/>
                <a:stretch>
                  <a:fillRect t="-6000" r="-800"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17918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61253"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61253"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0800000">
            <a:off x="4201271" y="1275965"/>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左大かっこ 83">
            <a:extLst>
              <a:ext uri="{FF2B5EF4-FFF2-40B4-BE49-F238E27FC236}">
                <a16:creationId xmlns:a16="http://schemas.microsoft.com/office/drawing/2014/main" id="{3EB87E74-C994-41EE-88F6-C1BD3E151C5B}"/>
              </a:ext>
            </a:extLst>
          </p:cNvPr>
          <p:cNvSpPr/>
          <p:nvPr/>
        </p:nvSpPr>
        <p:spPr>
          <a:xfrm rot="10800000" flipH="1">
            <a:off x="4228853" y="1350731"/>
            <a:ext cx="94027" cy="112046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2906100" y="1806766"/>
                <a:ext cx="123163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solidFill>
                                <a:schemeClr val="bg1"/>
                              </a:solidFill>
                              <a:latin typeface="Cambria Math" panose="02040503050406030204" pitchFamily="18" charset="0"/>
                            </a:rPr>
                          </m:ctrlPr>
                        </m:funcPr>
                        <m:fName>
                          <m:r>
                            <m:rPr>
                              <m:sty m:val="p"/>
                            </m:rPr>
                            <a:rPr lang="en-US" altLang="ja-JP" sz="2000">
                              <a:solidFill>
                                <a:schemeClr val="bg1"/>
                              </a:solidFill>
                              <a:latin typeface="Cambria Math" panose="02040503050406030204" pitchFamily="18" charset="0"/>
                            </a:rPr>
                            <m:t>cos</m:t>
                          </m:r>
                        </m:fName>
                        <m:e>
                          <m:r>
                            <a:rPr lang="ja-JP" altLang="en-US" sz="2000" i="1">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2906100" y="1806766"/>
                <a:ext cx="1231635" cy="307777"/>
              </a:xfrm>
              <a:prstGeom prst="rect">
                <a:avLst/>
              </a:prstGeom>
              <a:blipFill>
                <a:blip r:embed="rId10"/>
                <a:stretch>
                  <a:fillRect l="-990" t="-5882" r="-4455"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6113598" y="3833061"/>
                <a:ext cx="1314681"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6113598" y="3833061"/>
                <a:ext cx="1314681" cy="307777"/>
              </a:xfrm>
              <a:prstGeom prst="rect">
                <a:avLst/>
              </a:prstGeom>
              <a:blipFill>
                <a:blip r:embed="rId11"/>
                <a:stretch>
                  <a:fillRect t="-6000" r="-926" b="-28000"/>
                </a:stretch>
              </a:blipFill>
            </p:spPr>
            <p:txBody>
              <a:bodyPr/>
              <a:lstStyle/>
              <a:p>
                <a:r>
                  <a:rPr lang="ja-JP" altLang="en-US">
                    <a:noFill/>
                  </a:rPr>
                  <a:t> </a:t>
                </a:r>
              </a:p>
            </p:txBody>
          </p:sp>
        </mc:Fallback>
      </mc:AlternateContent>
      <p:sp>
        <p:nvSpPr>
          <p:cNvPr id="36" name="左大かっこ 35">
            <a:extLst>
              <a:ext uri="{FF2B5EF4-FFF2-40B4-BE49-F238E27FC236}">
                <a16:creationId xmlns:a16="http://schemas.microsoft.com/office/drawing/2014/main" id="{E71E4A39-61A6-4C83-901C-D3D8056ACEB9}"/>
              </a:ext>
            </a:extLst>
          </p:cNvPr>
          <p:cNvSpPr/>
          <p:nvPr/>
        </p:nvSpPr>
        <p:spPr>
          <a:xfrm rot="10800000">
            <a:off x="5915920" y="2638487"/>
            <a:ext cx="45719" cy="2823257"/>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901C38-CCA3-4156-8DC2-AE59BFC500D8}"/>
                  </a:ext>
                </a:extLst>
              </p:cNvPr>
              <p:cNvSpPr txBox="1"/>
              <p:nvPr/>
            </p:nvSpPr>
            <p:spPr>
              <a:xfrm>
                <a:off x="4412229" y="15627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901C38-CCA3-4156-8DC2-AE59BFC500D8}"/>
                  </a:ext>
                </a:extLst>
              </p:cNvPr>
              <p:cNvSpPr txBox="1">
                <a:spLocks noRot="1" noChangeAspect="1" noMove="1" noResize="1" noEditPoints="1" noAdjustHandles="1" noChangeArrowheads="1" noChangeShapeType="1" noTextEdit="1"/>
              </p:cNvSpPr>
              <p:nvPr/>
            </p:nvSpPr>
            <p:spPr>
              <a:xfrm>
                <a:off x="4412229" y="1562703"/>
                <a:ext cx="391745" cy="369332"/>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6511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a:off x="2854218" y="5488386"/>
            <a:ext cx="1529645" cy="1"/>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𝑂</m:t>
                      </m:r>
                    </m:oMath>
                  </m:oMathPara>
                </a14:m>
                <a:endParaRPr kumimoji="1" lang="ja-JP" altLang="en-US" sz="2400" dirty="0">
                  <a:solidFill>
                    <a:schemeClr val="accent2"/>
                  </a:solidFill>
                </a:endParaRPr>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𝑃</m:t>
                      </m:r>
                    </m:oMath>
                  </m:oMathPara>
                </a14:m>
                <a:endParaRPr kumimoji="1" lang="en-US" altLang="ja-JP" sz="2400" dirty="0">
                  <a:solidFill>
                    <a:schemeClr val="accent2"/>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𝑄</m:t>
                      </m:r>
                    </m:oMath>
                  </m:oMathPara>
                </a14:m>
                <a:endParaRPr kumimoji="1" lang="en-US" altLang="ja-JP" sz="2400" dirty="0">
                  <a:solidFill>
                    <a:schemeClr val="tx1"/>
                  </a:solidFill>
                </a:endParaRPr>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19961211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0800000">
            <a:off x="4217752" y="1273071"/>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左大かっこ 83">
            <a:extLst>
              <a:ext uri="{FF2B5EF4-FFF2-40B4-BE49-F238E27FC236}">
                <a16:creationId xmlns:a16="http://schemas.microsoft.com/office/drawing/2014/main" id="{3EB87E74-C994-41EE-88F6-C1BD3E151C5B}"/>
              </a:ext>
            </a:extLst>
          </p:cNvPr>
          <p:cNvSpPr/>
          <p:nvPr/>
        </p:nvSpPr>
        <p:spPr>
          <a:xfrm rot="16200000">
            <a:off x="4345172" y="4141165"/>
            <a:ext cx="45719" cy="294350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4535731" y="2784244"/>
                <a:ext cx="123163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4535731" y="2784244"/>
                <a:ext cx="1231635" cy="307777"/>
              </a:xfrm>
              <a:prstGeom prst="rect">
                <a:avLst/>
              </a:prstGeom>
              <a:blipFill>
                <a:blip r:embed="rId10"/>
                <a:stretch>
                  <a:fillRect l="-1485" t="-6000" r="-3465"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3789455" y="5096864"/>
                <a:ext cx="1314681"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3789455" y="5096864"/>
                <a:ext cx="1314681" cy="307777"/>
              </a:xfrm>
              <a:prstGeom prst="rect">
                <a:avLst/>
              </a:prstGeom>
              <a:blipFill>
                <a:blip r:embed="rId11"/>
                <a:stretch>
                  <a:fillRect t="-5882" r="-2791" b="-27451"/>
                </a:stretch>
              </a:blipFill>
            </p:spPr>
            <p:txBody>
              <a:bodyPr/>
              <a:lstStyle/>
              <a:p>
                <a:r>
                  <a:rPr lang="ja-JP" altLang="en-US">
                    <a:noFill/>
                  </a:rPr>
                  <a:t> </a:t>
                </a:r>
              </a:p>
            </p:txBody>
          </p:sp>
        </mc:Fallback>
      </mc:AlternateContent>
      <p:sp>
        <p:nvSpPr>
          <p:cNvPr id="36" name="左大かっこ 35">
            <a:extLst>
              <a:ext uri="{FF2B5EF4-FFF2-40B4-BE49-F238E27FC236}">
                <a16:creationId xmlns:a16="http://schemas.microsoft.com/office/drawing/2014/main" id="{E71E4A39-61A6-4C83-901C-D3D8056ACEB9}"/>
              </a:ext>
            </a:extLst>
          </p:cNvPr>
          <p:cNvSpPr/>
          <p:nvPr/>
        </p:nvSpPr>
        <p:spPr>
          <a:xfrm rot="16200000">
            <a:off x="5079211" y="1936641"/>
            <a:ext cx="74250" cy="1388818"/>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0B13D264-50D7-43DB-8421-5C0F4F9B5AB0}"/>
                  </a:ext>
                </a:extLst>
              </p:cNvPr>
              <p:cNvSpPr txBox="1"/>
              <p:nvPr/>
            </p:nvSpPr>
            <p:spPr>
              <a:xfrm>
                <a:off x="4408523" y="155463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31" name="テキスト ボックス 30">
                <a:extLst>
                  <a:ext uri="{FF2B5EF4-FFF2-40B4-BE49-F238E27FC236}">
                    <a16:creationId xmlns:a16="http://schemas.microsoft.com/office/drawing/2014/main" id="{0B13D264-50D7-43DB-8421-5C0F4F9B5AB0}"/>
                  </a:ext>
                </a:extLst>
              </p:cNvPr>
              <p:cNvSpPr txBox="1">
                <a:spLocks noRot="1" noChangeAspect="1" noMove="1" noResize="1" noEditPoints="1" noAdjustHandles="1" noChangeArrowheads="1" noChangeShapeType="1" noTextEdit="1"/>
              </p:cNvSpPr>
              <p:nvPr/>
            </p:nvSpPr>
            <p:spPr>
              <a:xfrm>
                <a:off x="4408523" y="1554635"/>
                <a:ext cx="391745" cy="369332"/>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52701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134C7-FABC-4300-9B01-D3ABB6A6346F}"/>
              </a:ext>
            </a:extLst>
          </p:cNvPr>
          <p:cNvSpPr>
            <a:spLocks noGrp="1"/>
          </p:cNvSpPr>
          <p:nvPr>
            <p:ph type="title"/>
          </p:nvPr>
        </p:nvSpPr>
        <p:spPr/>
        <p:txBody>
          <a:bodyPr/>
          <a:lstStyle/>
          <a:p>
            <a:r>
              <a:rPr kumimoji="1" lang="ja-JP" altLang="en-US" dirty="0"/>
              <a:t>微分</a:t>
            </a:r>
          </a:p>
        </p:txBody>
      </p:sp>
      <p:graphicFrame>
        <p:nvGraphicFramePr>
          <p:cNvPr id="4" name="図表 3">
            <a:extLst>
              <a:ext uri="{FF2B5EF4-FFF2-40B4-BE49-F238E27FC236}">
                <a16:creationId xmlns:a16="http://schemas.microsoft.com/office/drawing/2014/main" id="{711BC5B0-AEBA-47C6-BC27-9EE30068D7E7}"/>
              </a:ext>
            </a:extLst>
          </p:cNvPr>
          <p:cNvGraphicFramePr/>
          <p:nvPr>
            <p:extLst>
              <p:ext uri="{D42A27DB-BD31-4B8C-83A1-F6EECF244321}">
                <p14:modId xmlns:p14="http://schemas.microsoft.com/office/powerpoint/2010/main" val="629024116"/>
              </p:ext>
            </p:extLst>
          </p:nvPr>
        </p:nvGraphicFramePr>
        <p:xfrm>
          <a:off x="1651000" y="1227666"/>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343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5889104" y="1520788"/>
            <a:ext cx="900100" cy="6756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5232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5421052" y="335699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𝑠</m:t>
                      </m:r>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421052" y="3356992"/>
                <a:ext cx="391745" cy="369332"/>
              </a:xfrm>
              <a:prstGeom prst="rect">
                <a:avLst/>
              </a:prstGeom>
              <a:blipFill rotWithShape="0">
                <a:blip r:embed="rId3"/>
                <a:stretch>
                  <a:fillRect/>
                </a:stretch>
              </a:blipFill>
            </p:spPr>
            <p:txBody>
              <a:bodyPr/>
              <a:lstStyle/>
              <a:p>
                <a:r>
                  <a:rPr lang="ja-JP" altLang="en-US">
                    <a:noFill/>
                  </a:rPr>
                  <a:t> </a:t>
                </a:r>
              </a:p>
            </p:txBody>
          </p:sp>
        </mc:Fallback>
      </mc:AlternateContent>
      <p:sp>
        <p:nvSpPr>
          <p:cNvPr id="5" name="パイ 4"/>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6897216" y="31769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𝑡</m:t>
                      </m:r>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6897216" y="3176972"/>
                <a:ext cx="391745"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8"/>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9"/>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0B78733-3A65-47F5-AE1C-D4829B212797}"/>
                  </a:ext>
                </a:extLst>
              </p:cNvPr>
              <p:cNvSpPr txBox="1"/>
              <p:nvPr/>
            </p:nvSpPr>
            <p:spPr>
              <a:xfrm>
                <a:off x="6609184" y="116074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09184" y="1160748"/>
                <a:ext cx="391745" cy="369332"/>
              </a:xfrm>
              <a:prstGeom prst="rect">
                <a:avLst/>
              </a:prstGeom>
              <a:blipFill rotWithShape="0">
                <a:blip r:embed="rId10"/>
                <a:stretch>
                  <a:fillRect l="-4688" r="-4688"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11"/>
                <a:stretch>
                  <a:fillRect l="-4688" r="-1563"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014221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5061012" y="35370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en-US" altLang="ja-JP" sz="24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061012" y="3537012"/>
                <a:ext cx="391745" cy="369332"/>
              </a:xfrm>
              <a:prstGeom prst="rect">
                <a:avLst/>
              </a:prstGeom>
              <a:blipFill rotWithShape="0">
                <a:blip r:embed="rId3"/>
                <a:stretch>
                  <a:fillRect l="-26563" r="-84375" b="-1639"/>
                </a:stretch>
              </a:blipFill>
            </p:spPr>
            <p:txBody>
              <a:bodyPr/>
              <a:lstStyle/>
              <a:p>
                <a:r>
                  <a:rPr lang="ja-JP" altLang="en-US">
                    <a:noFill/>
                  </a:rPr>
                  <a:t> </a:t>
                </a:r>
              </a:p>
            </p:txBody>
          </p:sp>
        </mc:Fallback>
      </mc:AlternateContent>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070902" y="3555014"/>
            <a:ext cx="108012" cy="3384376"/>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484948"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en-US" altLang="ja-JP" sz="2400" b="0" i="1" smtClean="0">
                              <a:solidFill>
                                <a:schemeClr val="tx2"/>
                              </a:solidFill>
                              <a:latin typeface="Cambria Math" panose="02040503050406030204" pitchFamily="18" charset="0"/>
                            </a:rPr>
                            <m:t>h</m:t>
                          </m:r>
                        </m:e>
                      </m:func>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484948" y="5373216"/>
                <a:ext cx="391745" cy="369332"/>
              </a:xfrm>
              <a:prstGeom prst="rect">
                <a:avLst/>
              </a:prstGeom>
              <a:blipFill rotWithShape="0">
                <a:blip r:embed="rId5"/>
                <a:stretch>
                  <a:fillRect l="-20313" r="-95313" b="-1639"/>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197188" y="480553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197188" y="4805536"/>
                <a:ext cx="391745" cy="369332"/>
              </a:xfrm>
              <a:prstGeom prst="rect">
                <a:avLst/>
              </a:prstGeom>
              <a:blipFill rotWithShape="0">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7"/>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8"/>
                <a:stretch>
                  <a:fillRect l="-4688" r="-1563" b="-1667"/>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5282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パイ 4"/>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3"/>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6"/>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7"/>
                <a:stretch>
                  <a:fillRect l="-4688" r="-1563"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0029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3"/>
                <a:stretch>
                  <a:fillRect b="-1639"/>
                </a:stretch>
              </a:blipFill>
            </p:spPr>
            <p:txBody>
              <a:bodyPr/>
              <a:lstStyle/>
              <a:p>
                <a:r>
                  <a:rPr lang="ja-JP" altLang="en-US">
                    <a:noFill/>
                  </a:rPr>
                  <a:t> </a:t>
                </a:r>
              </a:p>
            </p:txBody>
          </p:sp>
        </mc:Fallback>
      </mc:AlternateContent>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6897216" y="31769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𝑡</m:t>
                      </m:r>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6897216" y="3176972"/>
                <a:ext cx="391745"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6"/>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0B78733-3A65-47F5-AE1C-D4829B212797}"/>
                  </a:ext>
                </a:extLst>
              </p:cNvPr>
              <p:cNvSpPr txBox="1"/>
              <p:nvPr/>
            </p:nvSpPr>
            <p:spPr>
              <a:xfrm>
                <a:off x="6609184" y="116074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09184" y="1160748"/>
                <a:ext cx="391745" cy="369332"/>
              </a:xfrm>
              <a:prstGeom prst="rect">
                <a:avLst/>
              </a:prstGeom>
              <a:blipFill rotWithShape="0">
                <a:blip r:embed="rId7"/>
                <a:stretch>
                  <a:fillRect l="-4688" r="-4688"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27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放射束</a:t>
            </a:r>
            <a:endParaRPr kumimoji="1" lang="ja-JP" altLang="en-US"/>
          </a:p>
        </p:txBody>
      </p:sp>
      <p:cxnSp>
        <p:nvCxnSpPr>
          <p:cNvPr id="49" name="直線矢印コネクタ 48"/>
          <p:cNvCxnSpPr/>
          <p:nvPr/>
        </p:nvCxnSpPr>
        <p:spPr>
          <a:xfrm flipV="1">
            <a:off x="210868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275675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40482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405290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70097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534904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599711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664518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729326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794133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772980" y="872716"/>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772980" y="872716"/>
                <a:ext cx="461665" cy="492443"/>
              </a:xfrm>
              <a:prstGeom prst="rect">
                <a:avLst/>
              </a:prstGeom>
              <a:blipFill rotWithShape="0">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31312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grpSp>
        <p:nvGrpSpPr>
          <p:cNvPr id="4" name="グループ化 3"/>
          <p:cNvGrpSpPr>
            <a:grpSpLocks noChangeAspect="1"/>
          </p:cNvGrpSpPr>
          <p:nvPr/>
        </p:nvGrpSpPr>
        <p:grpSpPr>
          <a:xfrm>
            <a:off x="92460" y="2456892"/>
            <a:ext cx="2507137" cy="2298449"/>
            <a:chOff x="1847219" y="1643719"/>
            <a:chExt cx="4494832" cy="4120694"/>
          </a:xfrm>
        </p:grpSpPr>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7222" r="-44444" b="-79412"/>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945547" y="3580174"/>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accent2"/>
                                </a:solidFill>
                                <a:latin typeface="Cambria Math" panose="02040503050406030204" pitchFamily="18" charset="0"/>
                              </a:rPr>
                            </m:ctrlPr>
                          </m:funcPr>
                          <m:fName>
                            <m:r>
                              <m:rPr>
                                <m:sty m:val="p"/>
                              </m:rPr>
                              <a:rPr lang="en-US" altLang="ja-JP" sz="1600" b="0" i="0" smtClean="0">
                                <a:solidFill>
                                  <a:schemeClr val="accent2"/>
                                </a:solidFill>
                                <a:latin typeface="Cambria Math" panose="02040503050406030204" pitchFamily="18" charset="0"/>
                              </a:rPr>
                              <m:t>sin</m:t>
                            </m:r>
                          </m:fName>
                          <m:e>
                            <m:r>
                              <a:rPr lang="en-US" altLang="ja-JP" sz="16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945547" y="3580174"/>
                  <a:ext cx="391744" cy="441429"/>
                </a:xfrm>
                <a:prstGeom prst="rect">
                  <a:avLst/>
                </a:prstGeom>
                <a:blipFill rotWithShape="0">
                  <a:blip r:embed="rId3"/>
                  <a:stretch>
                    <a:fillRect l="-33333" r="-116667"/>
                  </a:stretch>
                </a:blipFill>
              </p:spPr>
              <p:txBody>
                <a:bodyPr/>
                <a:lstStyle/>
                <a:p>
                  <a:r>
                    <a:rPr lang="ja-JP" altLang="en-US">
                      <a:noFill/>
                    </a:rPr>
                    <a:t> </a:t>
                  </a:r>
                </a:p>
              </p:txBody>
            </p:sp>
          </mc:Fallback>
        </mc:AlternateContent>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070902" y="3555014"/>
              <a:ext cx="108012" cy="3384376"/>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1" y="3104963"/>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1" y="3104963"/>
                  <a:ext cx="391744" cy="441429"/>
                </a:xfrm>
                <a:prstGeom prst="rect">
                  <a:avLst/>
                </a:prstGeom>
                <a:blipFill rotWithShape="0">
                  <a:blip r:embed="rId4"/>
                  <a:stretch>
                    <a:fillRect l="-8571" r="-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3719125" y="5322984"/>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tx2"/>
                                </a:solidFill>
                                <a:latin typeface="Cambria Math" panose="02040503050406030204" pitchFamily="18" charset="0"/>
                              </a:rPr>
                            </m:ctrlPr>
                          </m:funcPr>
                          <m:fName>
                            <m:r>
                              <m:rPr>
                                <m:sty m:val="p"/>
                              </m:rPr>
                              <a:rPr lang="en-US" altLang="ja-JP" sz="1600" b="0" i="0" smtClean="0">
                                <a:solidFill>
                                  <a:schemeClr val="tx2"/>
                                </a:solidFill>
                                <a:latin typeface="Cambria Math" panose="02040503050406030204" pitchFamily="18" charset="0"/>
                              </a:rPr>
                              <m:t>cos</m:t>
                            </m:r>
                          </m:fName>
                          <m:e>
                            <m:r>
                              <a:rPr lang="en-US" altLang="ja-JP" sz="1600" b="0" i="1" smtClean="0">
                                <a:solidFill>
                                  <a:schemeClr val="tx2"/>
                                </a:solidFill>
                                <a:latin typeface="Cambria Math" panose="02040503050406030204" pitchFamily="18" charset="0"/>
                              </a:rPr>
                              <m:t>h</m:t>
                            </m:r>
                          </m:e>
                        </m:func>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719125" y="5322984"/>
                  <a:ext cx="391744" cy="441429"/>
                </a:xfrm>
                <a:prstGeom prst="rect">
                  <a:avLst/>
                </a:prstGeom>
                <a:blipFill rotWithShape="0">
                  <a:blip r:embed="rId5"/>
                  <a:stretch>
                    <a:fillRect l="-22222" t="-2500" r="-127778" b="-2500"/>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73640" y="4677499"/>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73640" y="4677499"/>
                  <a:ext cx="391744" cy="441429"/>
                </a:xfrm>
                <a:prstGeom prst="rect">
                  <a:avLst/>
                </a:prstGeom>
                <a:blipFill rotWithShape="0">
                  <a:blip r:embed="rId6"/>
                  <a:stretch>
                    <a:fillRect l="-11111" t="-2500" r="-5556"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7"/>
                  <a:stretch>
                    <a:fillRect l="-41667" r="-44444"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784677" y="1643719"/>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84677" y="1643719"/>
                  <a:ext cx="391744" cy="369332"/>
                </a:xfrm>
                <a:prstGeom prst="rect">
                  <a:avLst/>
                </a:prstGeom>
                <a:blipFill rotWithShape="0">
                  <a:blip r:embed="rId8"/>
                  <a:stretch>
                    <a:fillRect l="-44444" r="-44444" b="-82353"/>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a:grpSpLocks noChangeAspect="1"/>
          </p:cNvGrpSpPr>
          <p:nvPr/>
        </p:nvGrpSpPr>
        <p:grpSpPr>
          <a:xfrm>
            <a:off x="956556" y="1628800"/>
            <a:ext cx="5118759" cy="5600219"/>
            <a:chOff x="-1995772" y="224644"/>
            <a:chExt cx="8960697" cy="9803523"/>
          </a:xfrm>
        </p:grpSpPr>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9"/>
                  <a:stretch>
                    <a:fillRect l="-43243" r="-43243" b="-79412"/>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パイ 31"/>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p:sp>
          <p:nvSpPr>
            <p:cNvPr id="33" name="左大かっこ 32">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左大かっこ 33">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F52047B-0EAC-46AE-8FB8-88146E15AFCE}"/>
                    </a:ext>
                  </a:extLst>
                </p:cNvPr>
                <p:cNvSpPr txBox="1"/>
                <p:nvPr/>
              </p:nvSpPr>
              <p:spPr>
                <a:xfrm>
                  <a:off x="3872880" y="3104964"/>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35" name="テキスト ボックス 34">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6" cy="431025"/>
                </a:xfrm>
                <a:prstGeom prst="rect">
                  <a:avLst/>
                </a:prstGeom>
                <a:blipFill rotWithShape="0">
                  <a:blip r:embed="rId10"/>
                  <a:stretch>
                    <a:fillRect l="-8108" r="-2703"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4F52047B-0EAC-46AE-8FB8-88146E15AFCE}"/>
                    </a:ext>
                  </a:extLst>
                </p:cNvPr>
                <p:cNvSpPr txBox="1"/>
                <p:nvPr/>
              </p:nvSpPr>
              <p:spPr>
                <a:xfrm>
                  <a:off x="4520952" y="5373216"/>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6" cy="431025"/>
                </a:xfrm>
                <a:prstGeom prst="rect">
                  <a:avLst/>
                </a:prstGeom>
                <a:blipFill rotWithShape="0">
                  <a:blip r:embed="rId11"/>
                  <a:stretch>
                    <a:fillRect l="-8333"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0B78733-3A65-47F5-AE1C-D4829B212797}"/>
                    </a:ext>
                  </a:extLst>
                </p:cNvPr>
                <p:cNvSpPr txBox="1"/>
                <p:nvPr/>
              </p:nvSpPr>
              <p:spPr>
                <a:xfrm>
                  <a:off x="3044788" y="4689141"/>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1"/>
                  <a:ext cx="391746" cy="431025"/>
                </a:xfrm>
                <a:prstGeom prst="rect">
                  <a:avLst/>
                </a:prstGeom>
                <a:blipFill rotWithShape="0">
                  <a:blip r:embed="rId12"/>
                  <a:stretch>
                    <a:fillRect l="-8108" t="-2500"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38" name="テキスト ボックス 3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13"/>
                  <a:stretch>
                    <a:fillRect l="-43243" r="-32432" b="-7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0B78733-3A65-47F5-AE1C-D4829B212797}"/>
                    </a:ext>
                  </a:extLst>
                </p:cNvPr>
                <p:cNvSpPr txBox="1"/>
                <p:nvPr/>
              </p:nvSpPr>
              <p:spPr>
                <a:xfrm>
                  <a:off x="5756571" y="161124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56571" y="1611242"/>
                  <a:ext cx="391746" cy="369332"/>
                </a:xfrm>
                <a:prstGeom prst="rect">
                  <a:avLst/>
                </a:prstGeom>
                <a:blipFill rotWithShape="0">
                  <a:blip r:embed="rId14"/>
                  <a:stretch>
                    <a:fillRect l="-43243" r="-40541" b="-77143"/>
                  </a:stretch>
                </a:blipFill>
              </p:spPr>
              <p:txBody>
                <a:bodyPr/>
                <a:lstStyle/>
                <a:p>
                  <a:r>
                    <a:rPr lang="ja-JP" altLang="en-US">
                      <a:noFill/>
                    </a:rPr>
                    <a:t> </a:t>
                  </a:r>
                </a:p>
              </p:txBody>
            </p:sp>
          </mc:Fallback>
        </mc:AlternateContent>
      </p:grpSp>
      <p:grpSp>
        <p:nvGrpSpPr>
          <p:cNvPr id="6" name="グループ化 5"/>
          <p:cNvGrpSpPr/>
          <p:nvPr/>
        </p:nvGrpSpPr>
        <p:grpSpPr>
          <a:xfrm>
            <a:off x="6717196" y="2096852"/>
            <a:ext cx="2922466" cy="2779204"/>
            <a:chOff x="1892660" y="906804"/>
            <a:chExt cx="5153188" cy="4900574"/>
          </a:xfrm>
        </p:grpSpPr>
        <p:cxnSp>
          <p:nvCxnSpPr>
            <p:cNvPr id="40" name="直線矢印コネクタ 39">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15"/>
                  <a:stretch>
                    <a:fillRect l="-47222" r="-44444" b="-79412"/>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4" name="円弧 43">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左大かっこ 46">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4F52047B-0EAC-46AE-8FB8-88146E15AFCE}"/>
                    </a:ext>
                  </a:extLst>
                </p:cNvPr>
                <p:cNvSpPr txBox="1"/>
                <p:nvPr/>
              </p:nvSpPr>
              <p:spPr>
                <a:xfrm>
                  <a:off x="4520952" y="5373216"/>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50" name="テキスト ボックス 49">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6" cy="434162"/>
                </a:xfrm>
                <a:prstGeom prst="rect">
                  <a:avLst/>
                </a:prstGeom>
                <a:blipFill rotWithShape="0">
                  <a:blip r:embed="rId16"/>
                  <a:stretch>
                    <a:fillRect l="-5405" r="-5405"/>
                  </a:stretch>
                </a:blipFill>
              </p:spPr>
              <p:txBody>
                <a:bodyPr/>
                <a:lstStyle/>
                <a:p>
                  <a:r>
                    <a:rPr lang="ja-JP" altLang="en-US">
                      <a:noFill/>
                    </a:rPr>
                    <a:t> </a:t>
                  </a:r>
                </a:p>
              </p:txBody>
            </p:sp>
          </mc:Fallback>
        </mc:AlternateContent>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5892271" y="3192296"/>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accent2"/>
                                </a:solidFill>
                                <a:latin typeface="Cambria Math" panose="02040503050406030204" pitchFamily="18" charset="0"/>
                              </a:rPr>
                            </m:ctrlPr>
                          </m:funcPr>
                          <m:fName>
                            <m:r>
                              <m:rPr>
                                <m:sty m:val="p"/>
                              </m:rPr>
                              <a:rPr lang="en-US" altLang="ja-JP" sz="1600" b="0" i="0" smtClean="0">
                                <a:solidFill>
                                  <a:schemeClr val="accent2"/>
                                </a:solidFill>
                                <a:latin typeface="Cambria Math" panose="02040503050406030204" pitchFamily="18" charset="0"/>
                              </a:rPr>
                              <m:t>tan</m:t>
                            </m:r>
                          </m:fName>
                          <m:e>
                            <m:r>
                              <a:rPr lang="en-US" altLang="ja-JP" sz="16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892271" y="3192296"/>
                  <a:ext cx="391746" cy="434162"/>
                </a:xfrm>
                <a:prstGeom prst="rect">
                  <a:avLst/>
                </a:prstGeom>
                <a:blipFill rotWithShape="0">
                  <a:blip r:embed="rId17"/>
                  <a:stretch>
                    <a:fillRect l="-30556" t="-2500" r="-127778"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50B78733-3A65-47F5-AE1C-D4829B212797}"/>
                    </a:ext>
                  </a:extLst>
                </p:cNvPr>
                <p:cNvSpPr txBox="1"/>
                <p:nvPr/>
              </p:nvSpPr>
              <p:spPr>
                <a:xfrm>
                  <a:off x="3044789" y="4689140"/>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9" y="4689140"/>
                  <a:ext cx="391746" cy="434162"/>
                </a:xfrm>
                <a:prstGeom prst="rect">
                  <a:avLst/>
                </a:prstGeom>
                <a:blipFill rotWithShape="0">
                  <a:blip r:embed="rId18"/>
                  <a:stretch>
                    <a:fillRect l="-8108"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56" name="テキスト ボックス 5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19"/>
                  <a:stretch>
                    <a:fillRect l="-40541" r="-35135" b="-8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0B78733-3A65-47F5-AE1C-D4829B212797}"/>
                    </a:ext>
                  </a:extLst>
                </p:cNvPr>
                <p:cNvSpPr txBox="1"/>
                <p:nvPr/>
              </p:nvSpPr>
              <p:spPr>
                <a:xfrm>
                  <a:off x="6654102" y="906804"/>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58" name="テキスト ボックス 5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54102" y="906804"/>
                  <a:ext cx="391746" cy="369332"/>
                </a:xfrm>
                <a:prstGeom prst="rect">
                  <a:avLst/>
                </a:prstGeom>
                <a:blipFill rotWithShape="0">
                  <a:blip r:embed="rId20"/>
                  <a:stretch>
                    <a:fillRect l="-50000" r="-44444" b="-79412"/>
                  </a:stretch>
                </a:blipFill>
              </p:spPr>
              <p:txBody>
                <a:bodyPr/>
                <a:lstStyle/>
                <a:p>
                  <a:r>
                    <a:rPr lang="ja-JP" altLang="en-US">
                      <a:noFill/>
                    </a:rPr>
                    <a:t> </a:t>
                  </a:r>
                </a:p>
              </p:txBody>
            </p:sp>
          </mc:Fallback>
        </mc:AlternateContent>
        <p:cxnSp>
          <p:nvCxnSpPr>
            <p:cNvPr id="59" name="直線矢印コネクタ 58">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0B78733-3A65-47F5-AE1C-D4829B212797}"/>
                  </a:ext>
                </a:extLst>
              </p:cNvPr>
              <p:cNvSpPr txBox="1"/>
              <p:nvPr/>
            </p:nvSpPr>
            <p:spPr>
              <a:xfrm>
                <a:off x="27207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2720752" y="3356992"/>
                <a:ext cx="391745" cy="492443"/>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0B78733-3A65-47F5-AE1C-D4829B212797}"/>
                  </a:ext>
                </a:extLst>
              </p:cNvPr>
              <p:cNvSpPr txBox="1"/>
              <p:nvPr/>
            </p:nvSpPr>
            <p:spPr>
              <a:xfrm>
                <a:off x="63211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6" name="テキスト ボックス 7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321152" y="3356992"/>
                <a:ext cx="391745" cy="492443"/>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F52047B-0EAC-46AE-8FB8-88146E15AFCE}"/>
                  </a:ext>
                </a:extLst>
              </p:cNvPr>
              <p:cNvSpPr txBox="1"/>
              <p:nvPr/>
            </p:nvSpPr>
            <p:spPr>
              <a:xfrm>
                <a:off x="200472" y="5229200"/>
                <a:ext cx="2340260"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cos</m:t>
                          </m:r>
                        </m:fName>
                        <m:e>
                          <m:r>
                            <a:rPr lang="en-US" altLang="ja-JP" sz="1600" b="0" i="1" smtClean="0">
                              <a:solidFill>
                                <a:schemeClr val="tx1"/>
                              </a:solidFill>
                              <a:latin typeface="Cambria Math" panose="02040503050406030204" pitchFamily="18" charset="0"/>
                            </a:rPr>
                            <m:t>h</m:t>
                          </m:r>
                        </m:e>
                      </m:func>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sin</m:t>
                          </m:r>
                        </m:fName>
                        <m:e>
                          <m:r>
                            <a:rPr lang="en-US" altLang="ja-JP" sz="1600" b="0" i="1" smtClean="0">
                              <a:solidFill>
                                <a:schemeClr val="tx1"/>
                              </a:solidFill>
                              <a:latin typeface="Cambria Math" panose="02040503050406030204" pitchFamily="18" charset="0"/>
                            </a:rPr>
                            <m:t>h</m:t>
                          </m:r>
                        </m:e>
                      </m:func>
                    </m:oMath>
                  </m:oMathPara>
                </a14:m>
                <a:endParaRPr kumimoji="1" lang="ja-JP" altLang="en-US" sz="2400" dirty="0">
                  <a:solidFill>
                    <a:schemeClr val="tx1"/>
                  </a:solidFill>
                </a:endParaRPr>
              </a:p>
            </p:txBody>
          </p:sp>
        </mc:Choice>
        <mc:Fallback xmlns="">
          <p:sp>
            <p:nvSpPr>
              <p:cNvPr id="78" name="テキスト ボックス 7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200472" y="5229200"/>
                <a:ext cx="2340260" cy="461024"/>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F52047B-0EAC-46AE-8FB8-88146E15AFCE}"/>
                  </a:ext>
                </a:extLst>
              </p:cNvPr>
              <p:cNvSpPr txBox="1"/>
              <p:nvPr/>
            </p:nvSpPr>
            <p:spPr>
              <a:xfrm>
                <a:off x="3440832" y="5229200"/>
                <a:ext cx="2340260"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r>
                        <a:rPr lang="en-US" altLang="ja-JP" sz="1600" b="0" i="1" smtClean="0">
                          <a:solidFill>
                            <a:schemeClr val="tx1"/>
                          </a:solidFill>
                          <a:latin typeface="Cambria Math" panose="02040503050406030204" pitchFamily="18" charset="0"/>
                        </a:rPr>
                        <m:t>h</m:t>
                      </m:r>
                    </m:oMath>
                  </m:oMathPara>
                </a14:m>
                <a:endParaRPr kumimoji="1" lang="ja-JP" altLang="en-US"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440832" y="5229200"/>
                <a:ext cx="2340260" cy="461024"/>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F52047B-0EAC-46AE-8FB8-88146E15AFCE}"/>
                  </a:ext>
                </a:extLst>
              </p:cNvPr>
              <p:cNvSpPr txBox="1"/>
              <p:nvPr/>
            </p:nvSpPr>
            <p:spPr>
              <a:xfrm>
                <a:off x="7005228" y="5229200"/>
                <a:ext cx="2340260" cy="4822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f>
                        <m:fPr>
                          <m:ctrlPr>
                            <a:rPr lang="en-US" altLang="ja-JP" sz="1600" b="0" i="1" smtClean="0">
                              <a:solidFill>
                                <a:schemeClr val="tx1"/>
                              </a:solidFill>
                              <a:latin typeface="Cambria Math" panose="02040503050406030204" pitchFamily="18" charset="0"/>
                            </a:rPr>
                          </m:ctrlPr>
                        </m:fPr>
                        <m:num>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sin</m:t>
                              </m:r>
                            </m:fName>
                            <m:e>
                              <m:r>
                                <a:rPr lang="en-US" altLang="ja-JP" sz="1600" b="0" i="1" smtClean="0">
                                  <a:solidFill>
                                    <a:schemeClr val="tx1"/>
                                  </a:solidFill>
                                  <a:latin typeface="Cambria Math" panose="02040503050406030204" pitchFamily="18" charset="0"/>
                                </a:rPr>
                                <m:t>h</m:t>
                              </m:r>
                            </m:e>
                          </m:func>
                        </m:num>
                        <m:den>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cos</m:t>
                              </m:r>
                            </m:fName>
                            <m:e>
                              <m:r>
                                <a:rPr lang="en-US" altLang="ja-JP" sz="1600" b="0" i="1" smtClean="0">
                                  <a:solidFill>
                                    <a:schemeClr val="tx1"/>
                                  </a:solidFill>
                                  <a:latin typeface="Cambria Math" panose="02040503050406030204" pitchFamily="18" charset="0"/>
                                </a:rPr>
                                <m:t>h</m:t>
                              </m:r>
                            </m:e>
                          </m:func>
                        </m:den>
                      </m:f>
                    </m:oMath>
                  </m:oMathPara>
                </a14:m>
                <a:endParaRPr kumimoji="1" lang="ja-JP" altLang="en-US" sz="2400" dirty="0">
                  <a:solidFill>
                    <a:schemeClr val="tx1"/>
                  </a:solidFill>
                </a:endParaRPr>
              </a:p>
            </p:txBody>
          </p:sp>
        </mc:Choice>
        <mc:Fallback xmlns="">
          <p:sp>
            <p:nvSpPr>
              <p:cNvPr id="80" name="テキスト ボックス 79">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7005228" y="5229200"/>
                <a:ext cx="2340260" cy="482248"/>
              </a:xfrm>
              <a:prstGeom prst="rect">
                <a:avLst/>
              </a:prstGeom>
              <a:blipFill rotWithShape="0">
                <a:blip r:embed="rId2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261238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grpSp>
        <p:nvGrpSpPr>
          <p:cNvPr id="4" name="グループ化 3"/>
          <p:cNvGrpSpPr>
            <a:grpSpLocks noChangeAspect="1"/>
          </p:cNvGrpSpPr>
          <p:nvPr/>
        </p:nvGrpSpPr>
        <p:grpSpPr>
          <a:xfrm>
            <a:off x="117806" y="2456892"/>
            <a:ext cx="2389405" cy="2150223"/>
            <a:chOff x="1892660" y="1643719"/>
            <a:chExt cx="4283761" cy="3854951"/>
          </a:xfrm>
        </p:grpSpPr>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7222" r="-44444" b="-79412"/>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73640" y="4677499"/>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73640" y="4677499"/>
                  <a:ext cx="391744" cy="441429"/>
                </a:xfrm>
                <a:prstGeom prst="rect">
                  <a:avLst/>
                </a:prstGeom>
                <a:blipFill rotWithShape="0">
                  <a:blip r:embed="rId3"/>
                  <a:stretch>
                    <a:fillRect l="-11111" t="-2500" r="-5556"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55581" y="5129338"/>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55581" y="5129338"/>
                  <a:ext cx="391744" cy="369332"/>
                </a:xfrm>
                <a:prstGeom prst="rect">
                  <a:avLst/>
                </a:prstGeom>
                <a:blipFill rotWithShape="0">
                  <a:blip r:embed="rId4"/>
                  <a:stretch>
                    <a:fillRect l="-45714" r="-45714"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784677" y="1643719"/>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84677" y="1643719"/>
                  <a:ext cx="391744" cy="369332"/>
                </a:xfrm>
                <a:prstGeom prst="rect">
                  <a:avLst/>
                </a:prstGeom>
                <a:blipFill rotWithShape="0">
                  <a:blip r:embed="rId5"/>
                  <a:stretch>
                    <a:fillRect l="-44444" r="-44444" b="-82353"/>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a:grpSpLocks noChangeAspect="1"/>
          </p:cNvGrpSpPr>
          <p:nvPr/>
        </p:nvGrpSpPr>
        <p:grpSpPr>
          <a:xfrm>
            <a:off x="956556" y="1628800"/>
            <a:ext cx="5120327" cy="5600219"/>
            <a:chOff x="-1995772" y="224644"/>
            <a:chExt cx="8963442" cy="9803523"/>
          </a:xfrm>
        </p:grpSpPr>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6"/>
                  <a:stretch>
                    <a:fillRect l="-43243" r="-43243" b="-79412"/>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パイ 31"/>
            <p:cNvSpPr/>
            <p:nvPr/>
          </p:nvSpPr>
          <p:spPr bwMode="auto">
            <a:xfrm>
              <a:off x="-1995772" y="224644"/>
              <a:ext cx="8784976" cy="9803523"/>
            </a:xfrm>
            <a:prstGeom prst="pie">
              <a:avLst>
                <a:gd name="adj1" fmla="val 19194966"/>
                <a:gd name="adj2" fmla="val 5919"/>
              </a:avLst>
            </a:pr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0B78733-3A65-47F5-AE1C-D4829B212797}"/>
                    </a:ext>
                  </a:extLst>
                </p:cNvPr>
                <p:cNvSpPr txBox="1"/>
                <p:nvPr/>
              </p:nvSpPr>
              <p:spPr>
                <a:xfrm>
                  <a:off x="3044788" y="4689141"/>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1"/>
                  <a:ext cx="391746" cy="431025"/>
                </a:xfrm>
                <a:prstGeom prst="rect">
                  <a:avLst/>
                </a:prstGeom>
                <a:blipFill rotWithShape="0">
                  <a:blip r:embed="rId7"/>
                  <a:stretch>
                    <a:fillRect l="-8108" t="-2500"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0B78733-3A65-47F5-AE1C-D4829B212797}"/>
                    </a:ext>
                  </a:extLst>
                </p:cNvPr>
                <p:cNvSpPr txBox="1"/>
                <p:nvPr/>
              </p:nvSpPr>
              <p:spPr>
                <a:xfrm>
                  <a:off x="6575924" y="520379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38" name="テキスト ボックス 3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5924" y="5203792"/>
                  <a:ext cx="391746" cy="369332"/>
                </a:xfrm>
                <a:prstGeom prst="rect">
                  <a:avLst/>
                </a:prstGeom>
                <a:blipFill rotWithShape="0">
                  <a:blip r:embed="rId8"/>
                  <a:stretch>
                    <a:fillRect l="-40541" r="-35135"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0B78733-3A65-47F5-AE1C-D4829B212797}"/>
                    </a:ext>
                  </a:extLst>
                </p:cNvPr>
                <p:cNvSpPr txBox="1"/>
                <p:nvPr/>
              </p:nvSpPr>
              <p:spPr>
                <a:xfrm>
                  <a:off x="5756571" y="161124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56571" y="1611242"/>
                  <a:ext cx="391746" cy="369332"/>
                </a:xfrm>
                <a:prstGeom prst="rect">
                  <a:avLst/>
                </a:prstGeom>
                <a:blipFill rotWithShape="0">
                  <a:blip r:embed="rId9"/>
                  <a:stretch>
                    <a:fillRect l="-43243" r="-40541" b="-77143"/>
                  </a:stretch>
                </a:blipFill>
              </p:spPr>
              <p:txBody>
                <a:bodyPr/>
                <a:lstStyle/>
                <a:p>
                  <a:r>
                    <a:rPr lang="ja-JP" altLang="en-US">
                      <a:noFill/>
                    </a:rPr>
                    <a:t> </a:t>
                  </a:r>
                </a:p>
              </p:txBody>
            </p:sp>
          </mc:Fallback>
        </mc:AlternateContent>
      </p:grpSp>
      <p:grpSp>
        <p:nvGrpSpPr>
          <p:cNvPr id="6" name="グループ化 5"/>
          <p:cNvGrpSpPr/>
          <p:nvPr/>
        </p:nvGrpSpPr>
        <p:grpSpPr>
          <a:xfrm>
            <a:off x="6717196" y="2096852"/>
            <a:ext cx="2922466" cy="2621723"/>
            <a:chOff x="1892660" y="906804"/>
            <a:chExt cx="5153188" cy="4622888"/>
          </a:xfrm>
        </p:grpSpPr>
        <p:cxnSp>
          <p:nvCxnSpPr>
            <p:cNvPr id="40" name="直線矢印コネクタ 39">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10"/>
                  <a:stretch>
                    <a:fillRect l="-47222" r="-44444" b="-79412"/>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4" name="円弧 43">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50B78733-3A65-47F5-AE1C-D4829B212797}"/>
                    </a:ext>
                  </a:extLst>
                </p:cNvPr>
                <p:cNvSpPr txBox="1"/>
                <p:nvPr/>
              </p:nvSpPr>
              <p:spPr>
                <a:xfrm>
                  <a:off x="3044789" y="4689140"/>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9" y="4689140"/>
                  <a:ext cx="391746" cy="434162"/>
                </a:xfrm>
                <a:prstGeom prst="rect">
                  <a:avLst/>
                </a:prstGeom>
                <a:blipFill rotWithShape="0">
                  <a:blip r:embed="rId11"/>
                  <a:stretch>
                    <a:fillRect l="-8108"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0B78733-3A65-47F5-AE1C-D4829B212797}"/>
                    </a:ext>
                  </a:extLst>
                </p:cNvPr>
                <p:cNvSpPr txBox="1"/>
                <p:nvPr/>
              </p:nvSpPr>
              <p:spPr>
                <a:xfrm>
                  <a:off x="6590617" y="5160360"/>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56" name="テキスト ボックス 5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90617" y="5160360"/>
                  <a:ext cx="391746" cy="369332"/>
                </a:xfrm>
                <a:prstGeom prst="rect">
                  <a:avLst/>
                </a:prstGeom>
                <a:blipFill rotWithShape="0">
                  <a:blip r:embed="rId12"/>
                  <a:stretch>
                    <a:fillRect l="-44444" r="-36111"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0B78733-3A65-47F5-AE1C-D4829B212797}"/>
                    </a:ext>
                  </a:extLst>
                </p:cNvPr>
                <p:cNvSpPr txBox="1"/>
                <p:nvPr/>
              </p:nvSpPr>
              <p:spPr>
                <a:xfrm>
                  <a:off x="6654102" y="906804"/>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58" name="テキスト ボックス 5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54102" y="906804"/>
                  <a:ext cx="391746" cy="369332"/>
                </a:xfrm>
                <a:prstGeom prst="rect">
                  <a:avLst/>
                </a:prstGeom>
                <a:blipFill rotWithShape="0">
                  <a:blip r:embed="rId13"/>
                  <a:stretch>
                    <a:fillRect l="-50000" r="-44444" b="-79412"/>
                  </a:stretch>
                </a:blipFill>
              </p:spPr>
              <p:txBody>
                <a:bodyPr/>
                <a:lstStyle/>
                <a:p>
                  <a:r>
                    <a:rPr lang="ja-JP" altLang="en-US">
                      <a:noFill/>
                    </a:rPr>
                    <a:t> </a:t>
                  </a:r>
                </a:p>
              </p:txBody>
            </p:sp>
          </mc:Fallback>
        </mc:AlternateContent>
        <p:cxnSp>
          <p:nvCxnSpPr>
            <p:cNvPr id="59" name="直線矢印コネクタ 58">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0B78733-3A65-47F5-AE1C-D4829B212797}"/>
                  </a:ext>
                </a:extLst>
              </p:cNvPr>
              <p:cNvSpPr txBox="1"/>
              <p:nvPr/>
            </p:nvSpPr>
            <p:spPr>
              <a:xfrm>
                <a:off x="27207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2720752" y="3356992"/>
                <a:ext cx="391745" cy="492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0B78733-3A65-47F5-AE1C-D4829B212797}"/>
                  </a:ext>
                </a:extLst>
              </p:cNvPr>
              <p:cNvSpPr txBox="1"/>
              <p:nvPr/>
            </p:nvSpPr>
            <p:spPr>
              <a:xfrm>
                <a:off x="63211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6" name="テキスト ボックス 7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321152" y="3356992"/>
                <a:ext cx="391745" cy="492443"/>
              </a:xfrm>
              <a:prstGeom prst="rect">
                <a:avLst/>
              </a:prstGeom>
              <a:blipFill rotWithShape="0">
                <a:blip r:embed="rId1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63477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面積</a:t>
            </a:r>
          </a:p>
        </p:txBody>
      </p:sp>
      <p:cxnSp>
        <p:nvCxnSpPr>
          <p:cNvPr id="10" name="直線コネクタ 9"/>
          <p:cNvCxnSpPr/>
          <p:nvPr/>
        </p:nvCxnSpPr>
        <p:spPr>
          <a:xfrm>
            <a:off x="812800" y="5013176"/>
            <a:ext cx="8280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172580" y="5085184"/>
                <a:ext cx="283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172580" y="5085184"/>
                <a:ext cx="283219" cy="369332"/>
              </a:xfrm>
              <a:prstGeom prst="rect">
                <a:avLst/>
              </a:prstGeom>
              <a:blipFill rotWithShape="0">
                <a:blip r:embed="rId2"/>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8517396" y="5085184"/>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𝑏</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517396" y="5085184"/>
                <a:ext cx="277640" cy="369332"/>
              </a:xfrm>
              <a:prstGeom prst="rect">
                <a:avLst/>
              </a:prstGeom>
              <a:blipFill rotWithShape="0">
                <a:blip r:embed="rId3"/>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6933220" y="1520788"/>
                <a:ext cx="1289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6933220" y="1520788"/>
                <a:ext cx="1289391" cy="369332"/>
              </a:xfrm>
              <a:prstGeom prst="rect">
                <a:avLst/>
              </a:prstGeom>
              <a:blipFill rotWithShape="0">
                <a:blip r:embed="rId4"/>
                <a:stretch>
                  <a:fillRect l="-4245" t="-4918" r="-6604" b="-29508"/>
                </a:stretch>
              </a:blipFill>
            </p:spPr>
            <p:txBody>
              <a:bodyPr/>
              <a:lstStyle/>
              <a:p>
                <a:r>
                  <a:rPr lang="ja-JP" altLang="en-US">
                    <a:noFill/>
                  </a:rPr>
                  <a:t> </a:t>
                </a:r>
              </a:p>
            </p:txBody>
          </p:sp>
        </mc:Fallback>
      </mc:AlternateContent>
      <p:sp>
        <p:nvSpPr>
          <p:cNvPr id="5" name="片側の 2 つの角を丸めた四角形 4"/>
          <p:cNvSpPr/>
          <p:nvPr/>
        </p:nvSpPr>
        <p:spPr bwMode="auto">
          <a:xfrm>
            <a:off x="1316596" y="1232756"/>
            <a:ext cx="7344816"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noFill/>
          <a:ln w="25400">
            <a:solidFill>
              <a:schemeClr val="tx1"/>
            </a:solidFill>
          </a:ln>
          <a:effectLst/>
          <a:extLst/>
        </p:spPr>
        <p:txBody>
          <a:bodyPr rtlCol="0" anchor="ctr"/>
          <a:lstStyle/>
          <a:p>
            <a:pPr algn="ctr"/>
            <a:endParaRPr kumimoji="1" lang="ja-JP" altLang="en-US"/>
          </a:p>
        </p:txBody>
      </p:sp>
      <p:sp>
        <p:nvSpPr>
          <p:cNvPr id="27" name="フリーフォーム 26"/>
          <p:cNvSpPr/>
          <p:nvPr/>
        </p:nvSpPr>
        <p:spPr bwMode="auto">
          <a:xfrm>
            <a:off x="1316596" y="1232756"/>
            <a:ext cx="3816424" cy="3766558"/>
          </a:xfrm>
          <a:custGeom>
            <a:avLst/>
            <a:gdLst>
              <a:gd name="connsiteX0" fmla="*/ 1559692 w 3816424"/>
              <a:gd name="connsiteY0" fmla="*/ 1659 h 3766558"/>
              <a:gd name="connsiteX1" fmla="*/ 1860543 w 3816424"/>
              <a:gd name="connsiteY1" fmla="*/ 66806 h 3766558"/>
              <a:gd name="connsiteX2" fmla="*/ 3786769 w 3816424"/>
              <a:gd name="connsiteY2" fmla="*/ 1943411 h 3766558"/>
              <a:gd name="connsiteX3" fmla="*/ 3816424 w 3816424"/>
              <a:gd name="connsiteY3" fmla="*/ 1973315 h 3766558"/>
              <a:gd name="connsiteX4" fmla="*/ 3816424 w 3816424"/>
              <a:gd name="connsiteY4" fmla="*/ 3766558 h 3766558"/>
              <a:gd name="connsiteX5" fmla="*/ 0 w 3816424"/>
              <a:gd name="connsiteY5" fmla="*/ 3766558 h 3766558"/>
              <a:gd name="connsiteX6" fmla="*/ 0 w 3816424"/>
              <a:gd name="connsiteY6" fmla="*/ 732862 h 3766558"/>
              <a:gd name="connsiteX7" fmla="*/ 1559692 w 3816424"/>
              <a:gd name="connsiteY7" fmla="*/ 1659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6424" h="3766558">
                <a:moveTo>
                  <a:pt x="1559692" y="1659"/>
                </a:moveTo>
                <a:cubicBezTo>
                  <a:pt x="1663163" y="7325"/>
                  <a:pt x="1764366" y="27758"/>
                  <a:pt x="1860543" y="66806"/>
                </a:cubicBezTo>
                <a:cubicBezTo>
                  <a:pt x="2389516" y="281572"/>
                  <a:pt x="3125238" y="1255100"/>
                  <a:pt x="3786769" y="1943411"/>
                </a:cubicBezTo>
                <a:lnTo>
                  <a:pt x="3816424" y="1973315"/>
                </a:lnTo>
                <a:lnTo>
                  <a:pt x="3816424" y="3766558"/>
                </a:lnTo>
                <a:lnTo>
                  <a:pt x="0" y="3766558"/>
                </a:lnTo>
                <a:lnTo>
                  <a:pt x="0" y="732862"/>
                </a:lnTo>
                <a:cubicBezTo>
                  <a:pt x="0" y="645865"/>
                  <a:pt x="835395" y="-38008"/>
                  <a:pt x="1559692" y="1659"/>
                </a:cubicBezTo>
                <a:close/>
              </a:path>
            </a:pathLst>
          </a:custGeom>
          <a:pattFill prst="wdUpDiag">
            <a:fgClr>
              <a:schemeClr val="accent1"/>
            </a:fgClr>
            <a:bgClr>
              <a:schemeClr val="bg1"/>
            </a:bgClr>
          </a:patt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2648744" y="3212976"/>
                <a:ext cx="9758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2648744" y="3212976"/>
                <a:ext cx="975845"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989004" y="5049180"/>
                <a:ext cx="2769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14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89004" y="5049180"/>
                <a:ext cx="276999" cy="369332"/>
              </a:xfrm>
              <a:prstGeom prst="rect">
                <a:avLst/>
              </a:prstGeom>
              <a:blipFill rotWithShape="0">
                <a:blip r:embed="rId6"/>
                <a:stretch>
                  <a:fillRect l="-6522" r="-65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88616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面積</a:t>
            </a:r>
          </a:p>
        </p:txBody>
      </p:sp>
      <p:cxnSp>
        <p:nvCxnSpPr>
          <p:cNvPr id="10" name="直線コネクタ 9"/>
          <p:cNvCxnSpPr/>
          <p:nvPr/>
        </p:nvCxnSpPr>
        <p:spPr>
          <a:xfrm>
            <a:off x="884808" y="5409220"/>
            <a:ext cx="8280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2576736" y="5445224"/>
                <a:ext cx="2769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576736" y="5445224"/>
                <a:ext cx="276999" cy="369332"/>
              </a:xfrm>
              <a:prstGeom prst="rect">
                <a:avLst/>
              </a:prstGeom>
              <a:blipFill rotWithShape="0">
                <a:blip r:embed="rId2"/>
                <a:stretch>
                  <a:fillRect l="-8889" r="-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8337376" y="5481228"/>
                <a:ext cx="8198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337376" y="5481228"/>
                <a:ext cx="819840" cy="369332"/>
              </a:xfrm>
              <a:prstGeom prst="rect">
                <a:avLst/>
              </a:prstGeom>
              <a:blipFill rotWithShape="0">
                <a:blip r:embed="rId3"/>
                <a:stretch>
                  <a:fillRect l="-2985" r="-6716"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7005228" y="1916832"/>
                <a:ext cx="1289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005228" y="1916832"/>
                <a:ext cx="1289391" cy="369332"/>
              </a:xfrm>
              <a:prstGeom prst="rect">
                <a:avLst/>
              </a:prstGeom>
              <a:blipFill rotWithShape="0">
                <a:blip r:embed="rId4"/>
                <a:stretch>
                  <a:fillRect l="-4245" t="-4918" r="-6604" b="-29508"/>
                </a:stretch>
              </a:blipFill>
            </p:spPr>
            <p:txBody>
              <a:bodyPr/>
              <a:lstStyle/>
              <a:p>
                <a:r>
                  <a:rPr lang="ja-JP" altLang="en-US">
                    <a:noFill/>
                  </a:rPr>
                  <a:t> </a:t>
                </a:r>
              </a:p>
            </p:txBody>
          </p:sp>
        </mc:Fallback>
      </mc:AlternateContent>
      <p:sp>
        <p:nvSpPr>
          <p:cNvPr id="5" name="片側の 2 つの角を丸めた四角形 4"/>
          <p:cNvSpPr/>
          <p:nvPr/>
        </p:nvSpPr>
        <p:spPr bwMode="auto">
          <a:xfrm>
            <a:off x="2720752" y="1628800"/>
            <a:ext cx="6012668"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noFill/>
          <a:ln w="25400">
            <a:solidFill>
              <a:schemeClr val="tx1"/>
            </a:solidFill>
          </a:ln>
          <a:effectLst/>
          <a:extLst/>
        </p:spPr>
        <p:txBody>
          <a:bodyPr rtlCol="0" anchor="ctr"/>
          <a:lstStyle/>
          <a:p>
            <a:pPr algn="ctr"/>
            <a:endParaRPr kumimoji="1" lang="ja-JP" altLang="en-US"/>
          </a:p>
        </p:txBody>
      </p:sp>
      <p:sp>
        <p:nvSpPr>
          <p:cNvPr id="24" name="片側の 2 つの角を丸めた四角形 4"/>
          <p:cNvSpPr/>
          <p:nvPr/>
        </p:nvSpPr>
        <p:spPr bwMode="auto">
          <a:xfrm>
            <a:off x="2720752" y="1628800"/>
            <a:ext cx="6012668"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pattFill prst="wdUpDiag">
            <a:fgClr>
              <a:schemeClr val="accent1"/>
            </a:fgClr>
            <a:bgClr>
              <a:schemeClr val="bg1"/>
            </a:bgClr>
          </a:pattFill>
          <a:ln w="6350">
            <a:solidFill>
              <a:schemeClr val="tx1"/>
            </a:solidFill>
          </a:ln>
          <a:effectLst/>
          <a:extLst/>
        </p:spPr>
        <p:txBody>
          <a:bodyPr rtlCol="0" anchor="ctr"/>
          <a:lstStyle/>
          <a:p>
            <a:pPr algn="ctr"/>
            <a:endParaRPr kumimoji="1" lang="ja-JP" altLang="en-US"/>
          </a:p>
        </p:txBody>
      </p:sp>
      <p:cxnSp>
        <p:nvCxnSpPr>
          <p:cNvPr id="13" name="直線矢印コネクタ 12"/>
          <p:cNvCxnSpPr/>
          <p:nvPr/>
        </p:nvCxnSpPr>
        <p:spPr>
          <a:xfrm flipV="1">
            <a:off x="1388604" y="1088740"/>
            <a:ext cx="0" cy="514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1424608" y="4257092"/>
            <a:ext cx="7308812" cy="36004"/>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1388604" y="1628800"/>
            <a:ext cx="7344816"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8733420" y="1232756"/>
            <a:ext cx="0" cy="421246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6357156" y="4329100"/>
            <a:ext cx="0" cy="108012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944888" y="1628800"/>
            <a:ext cx="0" cy="378042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p:cNvSpPr txBox="1"/>
              <p:nvPr/>
            </p:nvSpPr>
            <p:spPr>
              <a:xfrm>
                <a:off x="632520" y="4077072"/>
                <a:ext cx="7273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𝑑</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632520" y="4077072"/>
                <a:ext cx="727315" cy="369332"/>
              </a:xfrm>
              <a:prstGeom prst="rect">
                <a:avLst/>
              </a:prstGeom>
              <a:blipFill rotWithShape="0">
                <a:blip r:embed="rId5"/>
                <a:stretch>
                  <a:fillRect l="-12605" t="-5000" r="-11765"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632520" y="1448780"/>
                <a:ext cx="6904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632520" y="1448780"/>
                <a:ext cx="690445" cy="369332"/>
              </a:xfrm>
              <a:prstGeom prst="rect">
                <a:avLst/>
              </a:prstGeom>
              <a:blipFill rotWithShape="0">
                <a:blip r:embed="rId6"/>
                <a:stretch>
                  <a:fillRect l="-13274" t="-5000" r="-12389"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3800872" y="5445224"/>
                <a:ext cx="2550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𝑐</m:t>
                      </m:r>
                    </m:oMath>
                  </m:oMathPara>
                </a14:m>
                <a:endParaRPr kumimoji="1" lang="ja-JP" altLang="en-US" sz="14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3800872" y="5445224"/>
                <a:ext cx="255006" cy="369332"/>
              </a:xfrm>
              <a:prstGeom prst="rect">
                <a:avLst/>
              </a:prstGeom>
              <a:blipFill rotWithShape="0">
                <a:blip r:embed="rId7"/>
                <a:stretch>
                  <a:fillRect l="-9756"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6213140" y="5445224"/>
                <a:ext cx="2918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𝑑</m:t>
                      </m:r>
                    </m:oMath>
                  </m:oMathPara>
                </a14:m>
                <a:endParaRPr kumimoji="1" lang="ja-JP" altLang="en-US" sz="14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213140" y="5445224"/>
                <a:ext cx="291875" cy="369332"/>
              </a:xfrm>
              <a:prstGeom prst="rect">
                <a:avLst/>
              </a:prstGeom>
              <a:blipFill rotWithShape="0">
                <a:blip r:embed="rId8"/>
                <a:stretch>
                  <a:fillRect l="-18750" r="-1666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088904" y="3789040"/>
                <a:ext cx="18930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h</m:t>
                          </m:r>
                        </m:e>
                      </m:d>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𝐹</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oMath>
                  </m:oMathPara>
                </a14:m>
                <a:endParaRPr kumimoji="1" lang="ja-JP" altLang="en-US"/>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088904" y="3789040"/>
                <a:ext cx="1893019" cy="307777"/>
              </a:xfrm>
              <a:prstGeom prst="rect">
                <a:avLst/>
              </a:prstGeom>
              <a:blipFill rotWithShape="0">
                <a:blip r:embed="rId9"/>
                <a:stretch>
                  <a:fillRect l="-2258" t="-10000" r="-3871"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032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26976" y="690477"/>
            <a:ext cx="8784976"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p:sp>
        <p:nvSpPr>
          <p:cNvPr id="57" name="円弧 56">
            <a:extLst>
              <a:ext uri="{FF2B5EF4-FFF2-40B4-BE49-F238E27FC236}">
                <a16:creationId xmlns:a16="http://schemas.microsoft.com/office/drawing/2014/main" id="{FFF5D183-9833-426A-8CBB-EEF6CAF1D12D}"/>
              </a:ext>
            </a:extLst>
          </p:cNvPr>
          <p:cNvSpPr/>
          <p:nvPr/>
        </p:nvSpPr>
        <p:spPr>
          <a:xfrm rot="6329452">
            <a:off x="2842824" y="5042942"/>
            <a:ext cx="568784" cy="549621"/>
          </a:xfrm>
          <a:prstGeom prst="arc">
            <a:avLst>
              <a:gd name="adj1" fmla="val 9274358"/>
              <a:gd name="adj2" fmla="val 16145529"/>
            </a:avLst>
          </a:prstGeom>
          <a:ln w="1270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165366" y="473190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4" name="テキスト ボックス 53">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66" y="4731907"/>
                <a:ext cx="391745" cy="369332"/>
              </a:xfrm>
              <a:prstGeom prst="rect">
                <a:avLst/>
              </a:prstGeom>
              <a:blipFill>
                <a:blip r:embed="rId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071020" y="40993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1</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071020" y="4099334"/>
                <a:ext cx="391745" cy="369332"/>
              </a:xfrm>
              <a:prstGeom prst="rect">
                <a:avLst/>
              </a:prstGeom>
              <a:blipFill>
                <a:blip r:embed="rId3"/>
                <a:stretch>
                  <a:fillRect l="-15625" r="-3125"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2</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4"/>
                <a:stretch>
                  <a:fillRect l="-17188" r="-3125" b="-24590"/>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p:cNvCxnSpPr>
          <p:nvPr/>
        </p:nvCxnSpPr>
        <p:spPr>
          <a:xfrm flipV="1">
            <a:off x="2777868" y="4284000"/>
            <a:ext cx="4201911" cy="1289113"/>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7" name="円弧 26">
            <a:extLst>
              <a:ext uri="{FF2B5EF4-FFF2-40B4-BE49-F238E27FC236}">
                <a16:creationId xmlns:a16="http://schemas.microsoft.com/office/drawing/2014/main" id="{BFABAF06-E139-41DD-8727-655E501B03C2}"/>
              </a:ext>
            </a:extLst>
          </p:cNvPr>
          <p:cNvSpPr/>
          <p:nvPr/>
        </p:nvSpPr>
        <p:spPr>
          <a:xfrm rot="6329452">
            <a:off x="3537040" y="4841659"/>
            <a:ext cx="568784" cy="549621"/>
          </a:xfrm>
          <a:prstGeom prst="arc">
            <a:avLst>
              <a:gd name="adj1" fmla="val 10766913"/>
              <a:gd name="adj2" fmla="val 16145529"/>
            </a:avLst>
          </a:prstGeom>
          <a:ln w="1270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F718E5D-B1B2-48D5-B789-DF6AAEFEED02}"/>
                  </a:ext>
                </a:extLst>
              </p:cNvPr>
              <p:cNvSpPr txBox="1"/>
              <p:nvPr/>
            </p:nvSpPr>
            <p:spPr>
              <a:xfrm>
                <a:off x="4111255" y="469677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𝑡</m:t>
                      </m:r>
                      <m:r>
                        <a:rPr lang="ja-JP" altLang="en-US" sz="2400" b="0" i="1" smtClean="0">
                          <a:latin typeface="Cambria Math" panose="02040503050406030204" pitchFamily="18" charset="0"/>
                          <a:ea typeface="Cambria Math" panose="02040503050406030204" pitchFamily="18" charset="0"/>
                        </a:rPr>
                        <m:t>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29" name="テキスト ボックス 28">
                <a:extLst>
                  <a:ext uri="{FF2B5EF4-FFF2-40B4-BE49-F238E27FC236}">
                    <a16:creationId xmlns:a16="http://schemas.microsoft.com/office/drawing/2014/main" id="{9F718E5D-B1B2-48D5-B789-DF6AAEFEED02}"/>
                  </a:ext>
                </a:extLst>
              </p:cNvPr>
              <p:cNvSpPr txBox="1">
                <a:spLocks noRot="1" noChangeAspect="1" noMove="1" noResize="1" noEditPoints="1" noAdjustHandles="1" noChangeArrowheads="1" noChangeShapeType="1" noTextEdit="1"/>
              </p:cNvSpPr>
              <p:nvPr/>
            </p:nvSpPr>
            <p:spPr>
              <a:xfrm>
                <a:off x="4111255" y="4696776"/>
                <a:ext cx="391745" cy="369332"/>
              </a:xfrm>
              <a:prstGeom prst="rect">
                <a:avLst/>
              </a:prstGeom>
              <a:blipFill>
                <a:blip r:embed="rId5"/>
                <a:stretch>
                  <a:fillRect l="-12308" r="-1230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𝑡</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6"/>
                <a:stretch>
                  <a:fillRect l="-14063"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60269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26976" y="690477"/>
            <a:ext cx="8784976"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4" name="テキスト ボックス 53">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2"/>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3"/>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4"/>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26" idx="0"/>
          </p:cNvCxnSpPr>
          <p:nvPr/>
        </p:nvCxnSpPr>
        <p:spPr>
          <a:xfrm>
            <a:off x="2777868" y="5573114"/>
            <a:ext cx="4380132" cy="19125"/>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F718E5D-B1B2-48D5-B789-DF6AAEFEED02}"/>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29" name="テキスト ボックス 28">
                <a:extLst>
                  <a:ext uri="{FF2B5EF4-FFF2-40B4-BE49-F238E27FC236}">
                    <a16:creationId xmlns:a16="http://schemas.microsoft.com/office/drawing/2014/main" id="{9F718E5D-B1B2-48D5-B789-DF6AAEFEED02}"/>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en-US" altLang="ja-JP"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6"/>
                <a:stretch>
                  <a:fillRect l="-1563" r="-1563"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C42D425-A868-4CB1-A579-52A020CC9B39}"/>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19" name="テキスト ボックス 18">
                <a:extLst>
                  <a:ext uri="{FF2B5EF4-FFF2-40B4-BE49-F238E27FC236}">
                    <a16:creationId xmlns:a16="http://schemas.microsoft.com/office/drawing/2014/main" id="{6C42D425-A868-4CB1-A579-52A020CC9B39}"/>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7"/>
                <a:stretch>
                  <a:fillRect b="-31707"/>
                </a:stretch>
              </a:blipFill>
            </p:spPr>
            <p:txBody>
              <a:bodyPr/>
              <a:lstStyle/>
              <a:p>
                <a:r>
                  <a:rPr lang="ja-JP" altLang="en-US">
                    <a:noFill/>
                  </a:rPr>
                  <a:t> </a:t>
                </a:r>
              </a:p>
            </p:txBody>
          </p:sp>
        </mc:Fallback>
      </mc:AlternateContent>
      <p:sp>
        <p:nvSpPr>
          <p:cNvPr id="20" name="円弧 19">
            <a:extLst>
              <a:ext uri="{FF2B5EF4-FFF2-40B4-BE49-F238E27FC236}">
                <a16:creationId xmlns:a16="http://schemas.microsoft.com/office/drawing/2014/main" id="{907EEAA4-68B0-4056-A04E-530EA0B99B35}"/>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円弧 21">
            <a:extLst>
              <a:ext uri="{FF2B5EF4-FFF2-40B4-BE49-F238E27FC236}">
                <a16:creationId xmlns:a16="http://schemas.microsoft.com/office/drawing/2014/main" id="{4AE0AF13-C18A-4623-BAB8-D2B5F3460B06}"/>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630985E8-AAEF-448A-B7F1-0E33F8130D3F}"/>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251465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858204"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5" idx="0"/>
          </p:cNvCxnSpPr>
          <p:nvPr/>
        </p:nvCxnSpPr>
        <p:spPr>
          <a:xfrm flipV="1">
            <a:off x="2716996" y="5557882"/>
            <a:ext cx="4453360" cy="8962"/>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39F81FB-DDE5-4B03-8A1F-DA82A7D334A2}"/>
              </a:ext>
            </a:extLst>
          </p:cNvPr>
          <p:cNvCxnSpPr>
            <a:cxnSpLocks/>
          </p:cNvCxnSpPr>
          <p:nvPr/>
        </p:nvCxnSpPr>
        <p:spPr>
          <a:xfrm flipV="1">
            <a:off x="5189915" y="3104964"/>
            <a:ext cx="1374415" cy="2481005"/>
          </a:xfrm>
          <a:prstGeom prst="straightConnector1">
            <a:avLst/>
          </a:prstGeom>
          <a:ln w="25400">
            <a:solidFill>
              <a:schemeClr val="accent2"/>
            </a:solidFill>
            <a:prstDash val="solid"/>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12223D3-0854-4239-81A8-B54182A0F2EE}"/>
              </a:ext>
            </a:extLst>
          </p:cNvPr>
          <p:cNvCxnSpPr>
            <a:cxnSpLocks/>
          </p:cNvCxnSpPr>
          <p:nvPr/>
        </p:nvCxnSpPr>
        <p:spPr>
          <a:xfrm flipH="1">
            <a:off x="4143000" y="3104964"/>
            <a:ext cx="2415182" cy="0"/>
          </a:xfrm>
          <a:prstGeom prst="straightConnector1">
            <a:avLst/>
          </a:prstGeom>
          <a:ln w="25400">
            <a:solidFill>
              <a:schemeClr val="accent1">
                <a:lumMod val="50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0699C78-D067-4621-8434-5D0EEBCF256C}"/>
                  </a:ext>
                </a:extLst>
              </p:cNvPr>
              <p:cNvSpPr txBox="1"/>
              <p:nvPr/>
            </p:nvSpPr>
            <p:spPr>
              <a:xfrm>
                <a:off x="6045324" y="2846281"/>
                <a:ext cx="2655782" cy="331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𝑃</m:t>
                      </m:r>
                      <m:r>
                        <a:rPr kumimoji="1" lang="en-US" altLang="ja-JP" sz="2000" b="0" i="1" smtClean="0">
                          <a:solidFill>
                            <a:schemeClr val="tx1"/>
                          </a:solidFill>
                          <a:latin typeface="Cambria Math" panose="02040503050406030204" pitchFamily="18" charset="0"/>
                        </a:rPr>
                        <m:t>=</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𝑣</m:t>
                          </m:r>
                        </m:e>
                        <m:sub>
                          <m:r>
                            <a:rPr kumimoji="1" lang="en-US" altLang="ja-JP" sz="2000" b="0" i="1" smtClean="0">
                              <a:solidFill>
                                <a:schemeClr val="tx1"/>
                              </a:solidFill>
                              <a:latin typeface="Cambria Math" panose="02040503050406030204" pitchFamily="18" charset="0"/>
                            </a:rPr>
                            <m:t>𝑥</m:t>
                          </m:r>
                        </m:sub>
                      </m:sSub>
                      <m:r>
                        <a:rPr kumimoji="1" lang="en-US" altLang="ja-JP" sz="2000" b="0" i="1" smtClean="0">
                          <a:solidFill>
                            <a:schemeClr val="tx1"/>
                          </a:solidFill>
                          <a:latin typeface="Cambria Math" panose="02040503050406030204" pitchFamily="18" charset="0"/>
                        </a:rPr>
                        <m:t>+</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𝑣</m:t>
                          </m:r>
                        </m:e>
                        <m:sub>
                          <m:r>
                            <a:rPr kumimoji="1" lang="en-US" altLang="ja-JP" sz="2000" b="0" i="1" smtClean="0">
                              <a:solidFill>
                                <a:schemeClr val="tx1"/>
                              </a:solidFill>
                              <a:latin typeface="Cambria Math" panose="02040503050406030204" pitchFamily="18" charset="0"/>
                            </a:rPr>
                            <m:t>𝑦</m:t>
                          </m:r>
                        </m:sub>
                      </m:sSub>
                    </m:oMath>
                  </m:oMathPara>
                </a14:m>
                <a:endParaRPr kumimoji="1" lang="ja-JP" altLang="en-US" sz="2000" dirty="0">
                  <a:solidFill>
                    <a:schemeClr val="tx1"/>
                  </a:solidFill>
                </a:endParaRPr>
              </a:p>
            </p:txBody>
          </p:sp>
        </mc:Choice>
        <mc:Fallback xmlns="">
          <p:sp>
            <p:nvSpPr>
              <p:cNvPr id="41" name="テキスト ボックス 40">
                <a:extLst>
                  <a:ext uri="{FF2B5EF4-FFF2-40B4-BE49-F238E27FC236}">
                    <a16:creationId xmlns:a16="http://schemas.microsoft.com/office/drawing/2014/main" id="{10699C78-D067-4621-8434-5D0EEBCF256C}"/>
                  </a:ext>
                </a:extLst>
              </p:cNvPr>
              <p:cNvSpPr txBox="1">
                <a:spLocks noRot="1" noChangeAspect="1" noMove="1" noResize="1" noEditPoints="1" noAdjustHandles="1" noChangeArrowheads="1" noChangeShapeType="1" noTextEdit="1"/>
              </p:cNvSpPr>
              <p:nvPr/>
            </p:nvSpPr>
            <p:spPr>
              <a:xfrm>
                <a:off x="6045324" y="2846281"/>
                <a:ext cx="2655782" cy="331950"/>
              </a:xfrm>
              <a:prstGeom prst="rect">
                <a:avLst/>
              </a:prstGeom>
              <a:blipFill>
                <a:blip r:embed="rId4"/>
                <a:stretch>
                  <a:fillRect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4A2A51A3-CDA6-4B16-8E32-C78A633F0732}"/>
                  </a:ext>
                </a:extLst>
              </p:cNvPr>
              <p:cNvSpPr txBox="1"/>
              <p:nvPr/>
            </p:nvSpPr>
            <p:spPr>
              <a:xfrm>
                <a:off x="5108497" y="268894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ea typeface="Cambria Math" panose="02040503050406030204" pitchFamily="18" charset="0"/>
                            </a:rPr>
                          </m:ctrlPr>
                        </m:sSubPr>
                        <m:e>
                          <m:r>
                            <a:rPr lang="en-US" altLang="ja-JP" sz="2400" b="0" i="1" smtClean="0">
                              <a:solidFill>
                                <a:schemeClr val="tx2"/>
                              </a:solidFill>
                              <a:latin typeface="Cambria Math" panose="02040503050406030204" pitchFamily="18" charset="0"/>
                              <a:ea typeface="Cambria Math" panose="02040503050406030204" pitchFamily="18" charset="0"/>
                            </a:rPr>
                            <m:t>𝑣</m:t>
                          </m:r>
                        </m:e>
                        <m:sub>
                          <m:r>
                            <a:rPr lang="en-US" altLang="ja-JP" sz="2400" b="0" i="1" smtClean="0">
                              <a:solidFill>
                                <a:schemeClr val="tx2"/>
                              </a:solidFill>
                              <a:latin typeface="Cambria Math" panose="02040503050406030204" pitchFamily="18" charset="0"/>
                              <a:ea typeface="Cambria Math" panose="02040503050406030204" pitchFamily="18" charset="0"/>
                            </a:rPr>
                            <m:t>𝑥</m:t>
                          </m:r>
                        </m:sub>
                      </m:sSub>
                    </m:oMath>
                  </m:oMathPara>
                </a14:m>
                <a:endParaRPr kumimoji="1" lang="ja-JP" altLang="en-US" sz="2400" dirty="0">
                  <a:solidFill>
                    <a:schemeClr val="tx2"/>
                  </a:solidFill>
                  <a:latin typeface="Calibri" panose="020F0502020204030204" pitchFamily="34" charset="0"/>
                  <a:cs typeface="Calibri" panose="020F0502020204030204" pitchFamily="34" charset="0"/>
                </a:endParaRPr>
              </a:p>
            </p:txBody>
          </p:sp>
        </mc:Choice>
        <mc:Fallback xmlns="">
          <p:sp>
            <p:nvSpPr>
              <p:cNvPr id="31" name="テキスト ボックス 30">
                <a:extLst>
                  <a:ext uri="{FF2B5EF4-FFF2-40B4-BE49-F238E27FC236}">
                    <a16:creationId xmlns:a16="http://schemas.microsoft.com/office/drawing/2014/main" id="{4A2A51A3-CDA6-4B16-8E32-C78A633F0732}"/>
                  </a:ext>
                </a:extLst>
              </p:cNvPr>
              <p:cNvSpPr txBox="1">
                <a:spLocks noRot="1" noChangeAspect="1" noMove="1" noResize="1" noEditPoints="1" noAdjustHandles="1" noChangeArrowheads="1" noChangeShapeType="1" noTextEdit="1"/>
              </p:cNvSpPr>
              <p:nvPr/>
            </p:nvSpPr>
            <p:spPr>
              <a:xfrm>
                <a:off x="5108497" y="2688945"/>
                <a:ext cx="391745" cy="369332"/>
              </a:xfrm>
              <a:prstGeom prst="rect">
                <a:avLst/>
              </a:prstGeom>
              <a:blipFill>
                <a:blip r:embed="rId5"/>
                <a:stretch>
                  <a:fillRect l="-7813"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69C310C-F610-4243-88E0-8805D1E78FAE}"/>
                  </a:ext>
                </a:extLst>
              </p:cNvPr>
              <p:cNvSpPr txBox="1"/>
              <p:nvPr/>
            </p:nvSpPr>
            <p:spPr>
              <a:xfrm>
                <a:off x="5894778" y="4287870"/>
                <a:ext cx="391745"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ea typeface="Cambria Math" panose="02040503050406030204" pitchFamily="18" charset="0"/>
                            </a:rPr>
                          </m:ctrlPr>
                        </m:sSubPr>
                        <m:e>
                          <m:r>
                            <a:rPr lang="en-US" altLang="ja-JP" sz="2400" b="0" i="1" smtClean="0">
                              <a:solidFill>
                                <a:schemeClr val="accent2"/>
                              </a:solidFill>
                              <a:latin typeface="Cambria Math" panose="02040503050406030204" pitchFamily="18" charset="0"/>
                              <a:ea typeface="Cambria Math" panose="02040503050406030204" pitchFamily="18" charset="0"/>
                            </a:rPr>
                            <m:t>𝑣</m:t>
                          </m:r>
                        </m:e>
                        <m:sub>
                          <m:r>
                            <a:rPr lang="en-US" altLang="ja-JP" sz="2400" b="0" i="1" smtClean="0">
                              <a:solidFill>
                                <a:schemeClr val="accent2"/>
                              </a:solidFill>
                              <a:latin typeface="Cambria Math" panose="02040503050406030204" pitchFamily="18" charset="0"/>
                              <a:ea typeface="Cambria Math" panose="02040503050406030204" pitchFamily="18" charset="0"/>
                            </a:rPr>
                            <m:t>𝑦</m:t>
                          </m:r>
                        </m:sub>
                      </m:sSub>
                    </m:oMath>
                  </m:oMathPara>
                </a14:m>
                <a:endParaRPr kumimoji="1" lang="ja-JP" altLang="en-US" sz="2400" dirty="0">
                  <a:solidFill>
                    <a:schemeClr val="accent2"/>
                  </a:solidFill>
                  <a:latin typeface="Calibri" panose="020F0502020204030204" pitchFamily="34" charset="0"/>
                  <a:cs typeface="Calibri" panose="020F0502020204030204" pitchFamily="34" charset="0"/>
                </a:endParaRPr>
              </a:p>
            </p:txBody>
          </p:sp>
        </mc:Choice>
        <mc:Fallback xmlns="">
          <p:sp>
            <p:nvSpPr>
              <p:cNvPr id="32" name="テキスト ボックス 31">
                <a:extLst>
                  <a:ext uri="{FF2B5EF4-FFF2-40B4-BE49-F238E27FC236}">
                    <a16:creationId xmlns:a16="http://schemas.microsoft.com/office/drawing/2014/main" id="{F69C310C-F610-4243-88E0-8805D1E78FAE}"/>
                  </a:ext>
                </a:extLst>
              </p:cNvPr>
              <p:cNvSpPr txBox="1">
                <a:spLocks noRot="1" noChangeAspect="1" noMove="1" noResize="1" noEditPoints="1" noAdjustHandles="1" noChangeArrowheads="1" noChangeShapeType="1" noTextEdit="1"/>
              </p:cNvSpPr>
              <p:nvPr/>
            </p:nvSpPr>
            <p:spPr>
              <a:xfrm>
                <a:off x="5894778" y="4287870"/>
                <a:ext cx="391745" cy="398507"/>
              </a:xfrm>
              <a:prstGeom prst="rect">
                <a:avLst/>
              </a:prstGeom>
              <a:blipFill>
                <a:blip r:embed="rId6"/>
                <a:stretch>
                  <a:fillRect l="-9375" r="-4688"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D3D03BDC-F869-4AAD-9991-3ED6B2C2BC38}"/>
                  </a:ext>
                </a:extLst>
              </p:cNvPr>
              <p:cNvSpPr txBox="1"/>
              <p:nvPr/>
            </p:nvSpPr>
            <p:spPr>
              <a:xfrm>
                <a:off x="2521123" y="56228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6" name="テキスト ボックス 35">
                <a:extLst>
                  <a:ext uri="{FF2B5EF4-FFF2-40B4-BE49-F238E27FC236}">
                    <a16:creationId xmlns:a16="http://schemas.microsoft.com/office/drawing/2014/main" id="{D3D03BDC-F869-4AAD-9991-3ED6B2C2BC38}"/>
                  </a:ext>
                </a:extLst>
              </p:cNvPr>
              <p:cNvSpPr txBox="1">
                <a:spLocks noRot="1" noChangeAspect="1" noMove="1" noResize="1" noEditPoints="1" noAdjustHandles="1" noChangeArrowheads="1" noChangeShapeType="1" noTextEdit="1"/>
              </p:cNvSpPr>
              <p:nvPr/>
            </p:nvSpPr>
            <p:spPr>
              <a:xfrm>
                <a:off x="2521123" y="5622802"/>
                <a:ext cx="391745" cy="369332"/>
              </a:xfrm>
              <a:prstGeom prst="rect">
                <a:avLst/>
              </a:prstGeom>
              <a:blipFill>
                <a:blip r:embed="rId7"/>
                <a:stretch>
                  <a:fillRect l="-6250" r="-1563" b="-65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777871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858204"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88666269-D844-4A45-859B-7B48E552DCAC}"/>
              </a:ext>
            </a:extLst>
          </p:cNvPr>
          <p:cNvSpPr/>
          <p:nvPr/>
        </p:nvSpPr>
        <p:spPr bwMode="auto">
          <a:xfrm flipH="1">
            <a:off x="2792866" y="1411473"/>
            <a:ext cx="2280136" cy="4178820"/>
          </a:xfrm>
          <a:prstGeom prst="rtTriangle">
            <a:avLst/>
          </a:prstGeom>
          <a:solidFill>
            <a:schemeClr val="accent1"/>
          </a:solidFill>
          <a:ln w="6350">
            <a:no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4"/>
                <a:stretch>
                  <a:fillRect l="-1563" r="-1563" b="-6667"/>
                </a:stretch>
              </a:blipFill>
            </p:spPr>
            <p:txBody>
              <a:bodyPr/>
              <a:lstStyle/>
              <a:p>
                <a:r>
                  <a:rPr lang="ja-JP" altLang="en-US">
                    <a:noFill/>
                  </a:rPr>
                  <a:t> </a:t>
                </a:r>
              </a:p>
            </p:txBody>
          </p:sp>
        </mc:Fallback>
      </mc:AlternateContent>
      <p:sp>
        <p:nvSpPr>
          <p:cNvPr id="28" name="直角三角形 27">
            <a:extLst>
              <a:ext uri="{FF2B5EF4-FFF2-40B4-BE49-F238E27FC236}">
                <a16:creationId xmlns:a16="http://schemas.microsoft.com/office/drawing/2014/main" id="{EA6D912D-AD38-446C-89AF-5EE22E6AC285}"/>
              </a:ext>
            </a:extLst>
          </p:cNvPr>
          <p:cNvSpPr/>
          <p:nvPr/>
        </p:nvSpPr>
        <p:spPr bwMode="auto">
          <a:xfrm flipH="1">
            <a:off x="5204274" y="3179515"/>
            <a:ext cx="1353907" cy="2410777"/>
          </a:xfrm>
          <a:prstGeom prst="rtTriangle">
            <a:avLst/>
          </a:prstGeom>
          <a:solidFill>
            <a:schemeClr val="accent1"/>
          </a:solidFill>
          <a:ln w="6350">
            <a:noFill/>
          </a:ln>
          <a:effectLst/>
          <a:extLst/>
        </p:spPr>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8330D5D3-5D92-443E-BC95-0AD3ABC515D1}"/>
              </a:ext>
            </a:extLst>
          </p:cNvPr>
          <p:cNvCxnSpPr>
            <a:cxnSpLocks/>
          </p:cNvCxnSpPr>
          <p:nvPr/>
        </p:nvCxnSpPr>
        <p:spPr>
          <a:xfrm>
            <a:off x="6573180" y="3104964"/>
            <a:ext cx="0" cy="248727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86D97BB-0DE2-45CD-BF23-18485ED0CC40}"/>
              </a:ext>
            </a:extLst>
          </p:cNvPr>
          <p:cNvCxnSpPr>
            <a:cxnSpLocks/>
          </p:cNvCxnSpPr>
          <p:nvPr/>
        </p:nvCxnSpPr>
        <p:spPr>
          <a:xfrm flipH="1">
            <a:off x="5067317" y="1403015"/>
            <a:ext cx="20684" cy="418922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39F81FB-DDE5-4B03-8A1F-DA82A7D334A2}"/>
              </a:ext>
            </a:extLst>
          </p:cNvPr>
          <p:cNvCxnSpPr>
            <a:cxnSpLocks/>
          </p:cNvCxnSpPr>
          <p:nvPr/>
        </p:nvCxnSpPr>
        <p:spPr>
          <a:xfrm flipV="1">
            <a:off x="5189915" y="3104964"/>
            <a:ext cx="1374415" cy="2481005"/>
          </a:xfrm>
          <a:prstGeom prst="straightConnector1">
            <a:avLst/>
          </a:prstGeom>
          <a:ln w="25400">
            <a:solidFill>
              <a:schemeClr val="accent2"/>
            </a:solidFill>
            <a:prstDash val="solid"/>
            <a:headEnd w="sm" len="sm"/>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0FAF726-5FC9-4DD8-9992-7BD4DBA15280}"/>
              </a:ext>
            </a:extLst>
          </p:cNvPr>
          <p:cNvCxnSpPr>
            <a:cxnSpLocks/>
          </p:cNvCxnSpPr>
          <p:nvPr/>
        </p:nvCxnSpPr>
        <p:spPr>
          <a:xfrm>
            <a:off x="2792866" y="929308"/>
            <a:ext cx="0" cy="4656661"/>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12223D3-0854-4239-81A8-B54182A0F2EE}"/>
              </a:ext>
            </a:extLst>
          </p:cNvPr>
          <p:cNvCxnSpPr>
            <a:cxnSpLocks/>
          </p:cNvCxnSpPr>
          <p:nvPr/>
        </p:nvCxnSpPr>
        <p:spPr>
          <a:xfrm flipH="1">
            <a:off x="2792866" y="3104964"/>
            <a:ext cx="3765316" cy="0"/>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DB39E98-9B44-4DAD-9A1D-BD2CDDDF8807}"/>
              </a:ext>
            </a:extLst>
          </p:cNvPr>
          <p:cNvCxnSpPr>
            <a:cxnSpLocks/>
          </p:cNvCxnSpPr>
          <p:nvPr/>
        </p:nvCxnSpPr>
        <p:spPr>
          <a:xfrm flipH="1">
            <a:off x="2777868" y="1392572"/>
            <a:ext cx="2310132" cy="0"/>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E2FB11E-1F00-4B50-BE23-CFECD94C7EE2}"/>
                  </a:ext>
                </a:extLst>
              </p:cNvPr>
              <p:cNvSpPr txBox="1"/>
              <p:nvPr/>
            </p:nvSpPr>
            <p:spPr>
              <a:xfrm>
                <a:off x="1932623" y="29384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en-US" altLang="ja-JP" sz="2400" b="0" i="1" smtClean="0">
                              <a:solidFill>
                                <a:schemeClr val="tx2"/>
                              </a:solidFill>
                              <a:latin typeface="Cambria Math" panose="02040503050406030204" pitchFamily="18" charset="0"/>
                            </a:rPr>
                            <m:t>𝑡</m:t>
                          </m:r>
                          <m:r>
                            <a:rPr kumimoji="1"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39" name="テキスト ボックス 38">
                <a:extLst>
                  <a:ext uri="{FF2B5EF4-FFF2-40B4-BE49-F238E27FC236}">
                    <a16:creationId xmlns:a16="http://schemas.microsoft.com/office/drawing/2014/main" id="{9E2FB11E-1F00-4B50-BE23-CFECD94C7EE2}"/>
                  </a:ext>
                </a:extLst>
              </p:cNvPr>
              <p:cNvSpPr txBox="1">
                <a:spLocks noRot="1" noChangeAspect="1" noMove="1" noResize="1" noEditPoints="1" noAdjustHandles="1" noChangeArrowheads="1" noChangeShapeType="1" noTextEdit="1"/>
              </p:cNvSpPr>
              <p:nvPr/>
            </p:nvSpPr>
            <p:spPr>
              <a:xfrm>
                <a:off x="1932623" y="2938472"/>
                <a:ext cx="391745" cy="369332"/>
              </a:xfrm>
              <a:prstGeom prst="rect">
                <a:avLst/>
              </a:prstGeom>
              <a:blipFill>
                <a:blip r:embed="rId5"/>
                <a:stretch>
                  <a:fillRect l="-26563" r="-1156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E8A661B-C2E2-4963-B4C4-9E78F12CD5C6}"/>
                  </a:ext>
                </a:extLst>
              </p:cNvPr>
              <p:cNvSpPr txBox="1"/>
              <p:nvPr/>
            </p:nvSpPr>
            <p:spPr>
              <a:xfrm>
                <a:off x="2014434" y="120790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ja-JP" altLang="en-US" sz="240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4E8A661B-C2E2-4963-B4C4-9E78F12CD5C6}"/>
                  </a:ext>
                </a:extLst>
              </p:cNvPr>
              <p:cNvSpPr txBox="1">
                <a:spLocks noRot="1" noChangeAspect="1" noMove="1" noResize="1" noEditPoints="1" noAdjustHandles="1" noChangeArrowheads="1" noChangeShapeType="1" noTextEdit="1"/>
              </p:cNvSpPr>
              <p:nvPr/>
            </p:nvSpPr>
            <p:spPr>
              <a:xfrm>
                <a:off x="2014434" y="1207906"/>
                <a:ext cx="391745" cy="369332"/>
              </a:xfrm>
              <a:prstGeom prst="rect">
                <a:avLst/>
              </a:prstGeom>
              <a:blipFill>
                <a:blip r:embed="rId6"/>
                <a:stretch>
                  <a:fillRect l="-26154" r="-81538" b="-1639"/>
                </a:stretch>
              </a:blipFill>
            </p:spPr>
            <p:txBody>
              <a:bodyPr/>
              <a:lstStyle/>
              <a:p>
                <a:r>
                  <a:rPr lang="ja-JP" altLang="en-US">
                    <a:noFill/>
                  </a:rPr>
                  <a:t> </a:t>
                </a:r>
              </a:p>
            </p:txBody>
          </p:sp>
        </mc:Fallback>
      </mc:AlternateContent>
      <p:sp>
        <p:nvSpPr>
          <p:cNvPr id="43" name="フリーフォーム 8">
            <a:extLst>
              <a:ext uri="{FF2B5EF4-FFF2-40B4-BE49-F238E27FC236}">
                <a16:creationId xmlns:a16="http://schemas.microsoft.com/office/drawing/2014/main" id="{C9625E3F-CDF3-4FF4-B7B7-E5DF0185AD6A}"/>
              </a:ext>
            </a:extLst>
          </p:cNvPr>
          <p:cNvSpPr/>
          <p:nvPr/>
        </p:nvSpPr>
        <p:spPr bwMode="auto">
          <a:xfrm rot="10800000" flipH="1">
            <a:off x="4908297" y="5402776"/>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4" name="フリーフォーム 8">
            <a:extLst>
              <a:ext uri="{FF2B5EF4-FFF2-40B4-BE49-F238E27FC236}">
                <a16:creationId xmlns:a16="http://schemas.microsoft.com/office/drawing/2014/main" id="{36D71006-1801-4958-B93F-17C0F06462D7}"/>
              </a:ext>
            </a:extLst>
          </p:cNvPr>
          <p:cNvSpPr/>
          <p:nvPr/>
        </p:nvSpPr>
        <p:spPr bwMode="auto">
          <a:xfrm rot="10800000" flipH="1">
            <a:off x="6413291" y="5437889"/>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129DAE01-AC51-4BF1-BF18-DE0A358EDD50}"/>
                  </a:ext>
                </a:extLst>
              </p:cNvPr>
              <p:cNvSpPr txBox="1"/>
              <p:nvPr/>
            </p:nvSpPr>
            <p:spPr>
              <a:xfrm>
                <a:off x="5606806" y="4129714"/>
                <a:ext cx="2237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𝑦</m:t>
                      </m:r>
                    </m:oMath>
                  </m:oMathPara>
                </a14:m>
                <a:endParaRPr kumimoji="1" lang="ja-JP" altLang="en-US" sz="2400" dirty="0">
                  <a:solidFill>
                    <a:schemeClr val="accent2"/>
                  </a:solidFill>
                </a:endParaRPr>
              </a:p>
            </p:txBody>
          </p:sp>
        </mc:Choice>
        <mc:Fallback xmlns="">
          <p:sp>
            <p:nvSpPr>
              <p:cNvPr id="45" name="テキスト ボックス 44">
                <a:extLst>
                  <a:ext uri="{FF2B5EF4-FFF2-40B4-BE49-F238E27FC236}">
                    <a16:creationId xmlns:a16="http://schemas.microsoft.com/office/drawing/2014/main" id="{129DAE01-AC51-4BF1-BF18-DE0A358EDD50}"/>
                  </a:ext>
                </a:extLst>
              </p:cNvPr>
              <p:cNvSpPr txBox="1">
                <a:spLocks noRot="1" noChangeAspect="1" noMove="1" noResize="1" noEditPoints="1" noAdjustHandles="1" noChangeArrowheads="1" noChangeShapeType="1" noTextEdit="1"/>
              </p:cNvSpPr>
              <p:nvPr/>
            </p:nvSpPr>
            <p:spPr>
              <a:xfrm>
                <a:off x="5606806" y="4129714"/>
                <a:ext cx="223783" cy="369332"/>
              </a:xfrm>
              <a:prstGeom prst="rect">
                <a:avLst/>
              </a:prstGeom>
              <a:blipFill>
                <a:blip r:embed="rId8"/>
                <a:stretch>
                  <a:fillRect l="-38889" r="-38889"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BC769B2-1FCA-4F8F-AA89-C69DE6C24E77}"/>
                  </a:ext>
                </a:extLst>
              </p:cNvPr>
              <p:cNvSpPr txBox="1"/>
              <p:nvPr/>
            </p:nvSpPr>
            <p:spPr>
              <a:xfrm>
                <a:off x="2441504" y="55565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8" name="テキスト ボックス 47">
                <a:extLst>
                  <a:ext uri="{FF2B5EF4-FFF2-40B4-BE49-F238E27FC236}">
                    <a16:creationId xmlns:a16="http://schemas.microsoft.com/office/drawing/2014/main" id="{1BC769B2-1FCA-4F8F-AA89-C69DE6C24E77}"/>
                  </a:ext>
                </a:extLst>
              </p:cNvPr>
              <p:cNvSpPr txBox="1">
                <a:spLocks noRot="1" noChangeAspect="1" noMove="1" noResize="1" noEditPoints="1" noAdjustHandles="1" noChangeArrowheads="1" noChangeShapeType="1" noTextEdit="1"/>
              </p:cNvSpPr>
              <p:nvPr/>
            </p:nvSpPr>
            <p:spPr>
              <a:xfrm>
                <a:off x="2441504" y="5556500"/>
                <a:ext cx="391745" cy="369332"/>
              </a:xfrm>
              <a:prstGeom prst="rect">
                <a:avLst/>
              </a:prstGeom>
              <a:blipFill>
                <a:blip r:embed="rId9"/>
                <a:stretch>
                  <a:fillRect l="-6250" r="-1563"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19688AD-20CF-4529-B5B0-B1E2BCD0440A}"/>
                  </a:ext>
                </a:extLst>
              </p:cNvPr>
              <p:cNvSpPr txBox="1"/>
              <p:nvPr/>
            </p:nvSpPr>
            <p:spPr>
              <a:xfrm>
                <a:off x="4831695" y="55994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𝐶</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9" name="テキスト ボックス 48">
                <a:extLst>
                  <a:ext uri="{FF2B5EF4-FFF2-40B4-BE49-F238E27FC236}">
                    <a16:creationId xmlns:a16="http://schemas.microsoft.com/office/drawing/2014/main" id="{B19688AD-20CF-4529-B5B0-B1E2BCD0440A}"/>
                  </a:ext>
                </a:extLst>
              </p:cNvPr>
              <p:cNvSpPr txBox="1">
                <a:spLocks noRot="1" noChangeAspect="1" noMove="1" noResize="1" noEditPoints="1" noAdjustHandles="1" noChangeArrowheads="1" noChangeShapeType="1" noTextEdit="1"/>
              </p:cNvSpPr>
              <p:nvPr/>
            </p:nvSpPr>
            <p:spPr>
              <a:xfrm>
                <a:off x="4831695" y="5599403"/>
                <a:ext cx="391745" cy="369332"/>
              </a:xfrm>
              <a:prstGeom prst="rect">
                <a:avLst/>
              </a:prstGeom>
              <a:blipFill>
                <a:blip r:embed="rId10"/>
                <a:stretch>
                  <a:fillRect l="-3125"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C2ECBFC3-EBAD-4349-8910-2B8179BA5F69}"/>
                  </a:ext>
                </a:extLst>
              </p:cNvPr>
              <p:cNvSpPr txBox="1"/>
              <p:nvPr/>
            </p:nvSpPr>
            <p:spPr>
              <a:xfrm>
                <a:off x="6362308" y="559228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𝐸</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0" name="テキスト ボックス 49">
                <a:extLst>
                  <a:ext uri="{FF2B5EF4-FFF2-40B4-BE49-F238E27FC236}">
                    <a16:creationId xmlns:a16="http://schemas.microsoft.com/office/drawing/2014/main" id="{C2ECBFC3-EBAD-4349-8910-2B8179BA5F69}"/>
                  </a:ext>
                </a:extLst>
              </p:cNvPr>
              <p:cNvSpPr txBox="1">
                <a:spLocks noRot="1" noChangeAspect="1" noMove="1" noResize="1" noEditPoints="1" noAdjustHandles="1" noChangeArrowheads="1" noChangeShapeType="1" noTextEdit="1"/>
              </p:cNvSpPr>
              <p:nvPr/>
            </p:nvSpPr>
            <p:spPr>
              <a:xfrm>
                <a:off x="6362308" y="5592281"/>
                <a:ext cx="391745" cy="369332"/>
              </a:xfrm>
              <a:prstGeom prst="rect">
                <a:avLst/>
              </a:prstGeom>
              <a:blipFill>
                <a:blip r:embed="rId11"/>
                <a:stretch>
                  <a:fillRect l="-468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D2AC087-3D44-4E5D-B712-947C6F2BF9BE}"/>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1" name="テキスト ボックス 50">
                <a:extLst>
                  <a:ext uri="{FF2B5EF4-FFF2-40B4-BE49-F238E27FC236}">
                    <a16:creationId xmlns:a16="http://schemas.microsoft.com/office/drawing/2014/main" id="{BD2AC087-3D44-4E5D-B712-947C6F2BF9BE}"/>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12"/>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C3C937AE-5AF7-4F46-9337-2DFAE2DF65AF}"/>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2" name="テキスト ボックス 51">
                <a:extLst>
                  <a:ext uri="{FF2B5EF4-FFF2-40B4-BE49-F238E27FC236}">
                    <a16:creationId xmlns:a16="http://schemas.microsoft.com/office/drawing/2014/main" id="{C3C937AE-5AF7-4F46-9337-2DFAE2DF65AF}"/>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13"/>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5B76FDD2-8502-4CE1-A311-0267371E37C1}"/>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3" name="テキスト ボックス 52">
                <a:extLst>
                  <a:ext uri="{FF2B5EF4-FFF2-40B4-BE49-F238E27FC236}">
                    <a16:creationId xmlns:a16="http://schemas.microsoft.com/office/drawing/2014/main" id="{5B76FDD2-8502-4CE1-A311-0267371E37C1}"/>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14"/>
                <a:stretch>
                  <a:fillRect b="-31707"/>
                </a:stretch>
              </a:blipFill>
            </p:spPr>
            <p:txBody>
              <a:bodyPr/>
              <a:lstStyle/>
              <a:p>
                <a:r>
                  <a:rPr lang="ja-JP" altLang="en-US">
                    <a:noFill/>
                  </a:rPr>
                  <a:t> </a:t>
                </a:r>
              </a:p>
            </p:txBody>
          </p:sp>
        </mc:Fallback>
      </mc:AlternateContent>
      <p:sp>
        <p:nvSpPr>
          <p:cNvPr id="55" name="円弧 54">
            <a:extLst>
              <a:ext uri="{FF2B5EF4-FFF2-40B4-BE49-F238E27FC236}">
                <a16:creationId xmlns:a16="http://schemas.microsoft.com/office/drawing/2014/main" id="{EC3093BB-E730-4110-B304-E7AAD0ECAC60}"/>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6" name="円弧 55">
            <a:extLst>
              <a:ext uri="{FF2B5EF4-FFF2-40B4-BE49-F238E27FC236}">
                <a16:creationId xmlns:a16="http://schemas.microsoft.com/office/drawing/2014/main" id="{22140B9B-BDD3-4DDD-906D-E8E64DF85E1F}"/>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BE82C503-7786-4CB4-93D1-E6845DA7E52A}"/>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1AAC7DEC-E35B-4A9B-AC84-72D14960A243}"/>
              </a:ext>
            </a:extLst>
          </p:cNvPr>
          <p:cNvCxnSpPr>
            <a:cxnSpLocks/>
            <a:endCxn id="26" idx="0"/>
          </p:cNvCxnSpPr>
          <p:nvPr/>
        </p:nvCxnSpPr>
        <p:spPr>
          <a:xfrm>
            <a:off x="2716996" y="5566844"/>
            <a:ext cx="4453360" cy="19125"/>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435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a:ex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784976" cy="9803523"/>
          </a:xfrm>
          <a:prstGeom prst="pie">
            <a:avLst>
              <a:gd name="adj1" fmla="val 16748335"/>
              <a:gd name="adj2" fmla="val 246678"/>
            </a:avLst>
          </a:prstGeom>
          <a:solidFill>
            <a:schemeClr val="bg1"/>
          </a:solidFill>
          <a:ln w="6350" cap="flat">
            <a:noFill/>
            <a:round/>
          </a:ln>
          <a:effectLst/>
          <a:extLst/>
        </p:spPr>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88666269-D844-4A45-859B-7B48E552DCAC}"/>
              </a:ext>
            </a:extLst>
          </p:cNvPr>
          <p:cNvSpPr/>
          <p:nvPr/>
        </p:nvSpPr>
        <p:spPr bwMode="auto">
          <a:xfrm rot="7157325">
            <a:off x="3910319" y="3648622"/>
            <a:ext cx="2127584" cy="3842908"/>
          </a:xfrm>
          <a:prstGeom prst="rtTriangle">
            <a:avLst/>
          </a:prstGeom>
          <a:solidFill>
            <a:schemeClr val="accent1"/>
          </a:solidFill>
          <a:ln w="6350">
            <a:noFill/>
          </a:ln>
          <a:effectLst/>
          <a:extLst/>
        </p:spPr>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p:sp>
        <p:nvSpPr>
          <p:cNvPr id="57" name="円弧 56">
            <a:extLst>
              <a:ext uri="{FF2B5EF4-FFF2-40B4-BE49-F238E27FC236}">
                <a16:creationId xmlns:a16="http://schemas.microsoft.com/office/drawing/2014/main" id="{FFF5D183-9833-426A-8CBB-EEF6CAF1D12D}"/>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8" idx="0"/>
          </p:cNvCxnSpPr>
          <p:nvPr/>
        </p:nvCxnSpPr>
        <p:spPr>
          <a:xfrm>
            <a:off x="2716996" y="5566844"/>
            <a:ext cx="4453360" cy="15426"/>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7" name="円弧 26">
            <a:extLst>
              <a:ext uri="{FF2B5EF4-FFF2-40B4-BE49-F238E27FC236}">
                <a16:creationId xmlns:a16="http://schemas.microsoft.com/office/drawing/2014/main" id="{BFABAF06-E139-41DD-8727-655E501B03C2}"/>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4"/>
                <a:stretch>
                  <a:fillRect l="-1563" r="-1563" b="-6667"/>
                </a:stretch>
              </a:blipFill>
            </p:spPr>
            <p:txBody>
              <a:bodyPr/>
              <a:lstStyle/>
              <a:p>
                <a:r>
                  <a:rPr lang="ja-JP" altLang="en-US">
                    <a:noFill/>
                  </a:rPr>
                  <a:t> </a:t>
                </a:r>
              </a:p>
            </p:txBody>
          </p:sp>
        </mc:Fallback>
      </mc:AlternateContent>
      <p:sp>
        <p:nvSpPr>
          <p:cNvPr id="17" name="円弧 16">
            <a:extLst>
              <a:ext uri="{FF2B5EF4-FFF2-40B4-BE49-F238E27FC236}">
                <a16:creationId xmlns:a16="http://schemas.microsoft.com/office/drawing/2014/main" id="{AB2D6978-CCF1-4407-93CE-5D2D9DB6B7FA}"/>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直角三角形 27">
            <a:extLst>
              <a:ext uri="{FF2B5EF4-FFF2-40B4-BE49-F238E27FC236}">
                <a16:creationId xmlns:a16="http://schemas.microsoft.com/office/drawing/2014/main" id="{EA6D912D-AD38-446C-89AF-5EE22E6AC285}"/>
              </a:ext>
            </a:extLst>
          </p:cNvPr>
          <p:cNvSpPr/>
          <p:nvPr/>
        </p:nvSpPr>
        <p:spPr bwMode="auto">
          <a:xfrm rot="7132094">
            <a:off x="4772349" y="2062755"/>
            <a:ext cx="1171939" cy="2082564"/>
          </a:xfrm>
          <a:prstGeom prst="rtTriangle">
            <a:avLst/>
          </a:prstGeom>
          <a:solidFill>
            <a:schemeClr val="accent1"/>
          </a:solidFill>
          <a:ln w="6350">
            <a:noFill/>
          </a:ln>
          <a:effectLst/>
          <a:extLst/>
        </p:spPr>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12223D3-0854-4239-81A8-B54182A0F2EE}"/>
              </a:ext>
            </a:extLst>
          </p:cNvPr>
          <p:cNvCxnSpPr>
            <a:cxnSpLocks/>
            <a:stCxn id="5" idx="0"/>
            <a:endCxn id="8" idx="2"/>
          </p:cNvCxnSpPr>
          <p:nvPr/>
        </p:nvCxnSpPr>
        <p:spPr>
          <a:xfrm flipH="1" flipV="1">
            <a:off x="3818704" y="3702277"/>
            <a:ext cx="3351652" cy="1855605"/>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DB39E98-9B44-4DAD-9A1D-BD2CDDDF8807}"/>
              </a:ext>
            </a:extLst>
          </p:cNvPr>
          <p:cNvCxnSpPr>
            <a:cxnSpLocks/>
          </p:cNvCxnSpPr>
          <p:nvPr/>
        </p:nvCxnSpPr>
        <p:spPr>
          <a:xfrm flipH="1" flipV="1">
            <a:off x="4728000" y="2079000"/>
            <a:ext cx="1845180" cy="1025964"/>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E8A661B-C2E2-4963-B4C4-9E78F12CD5C6}"/>
                  </a:ext>
                </a:extLst>
              </p:cNvPr>
              <p:cNvSpPr txBox="1"/>
              <p:nvPr/>
            </p:nvSpPr>
            <p:spPr>
              <a:xfrm>
                <a:off x="5541500" y="431509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ja-JP" altLang="en-US" sz="240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4E8A661B-C2E2-4963-B4C4-9E78F12CD5C6}"/>
                  </a:ext>
                </a:extLst>
              </p:cNvPr>
              <p:cNvSpPr txBox="1">
                <a:spLocks noRot="1" noChangeAspect="1" noMove="1" noResize="1" noEditPoints="1" noAdjustHandles="1" noChangeArrowheads="1" noChangeShapeType="1" noTextEdit="1"/>
              </p:cNvSpPr>
              <p:nvPr/>
            </p:nvSpPr>
            <p:spPr>
              <a:xfrm>
                <a:off x="5541500" y="4315091"/>
                <a:ext cx="391745" cy="369332"/>
              </a:xfrm>
              <a:prstGeom prst="rect">
                <a:avLst/>
              </a:prstGeom>
              <a:blipFill>
                <a:blip r:embed="rId5"/>
                <a:stretch>
                  <a:fillRect l="-26563" r="-84375" b="-1667"/>
                </a:stretch>
              </a:blipFill>
            </p:spPr>
            <p:txBody>
              <a:bodyPr/>
              <a:lstStyle/>
              <a:p>
                <a:r>
                  <a:rPr lang="ja-JP" altLang="en-US">
                    <a:noFill/>
                  </a:rPr>
                  <a:t> </a:t>
                </a:r>
              </a:p>
            </p:txBody>
          </p:sp>
        </mc:Fallback>
      </mc:AlternateContent>
      <p:cxnSp>
        <p:nvCxnSpPr>
          <p:cNvPr id="32" name="直線矢印コネクタ 31">
            <a:extLst>
              <a:ext uri="{FF2B5EF4-FFF2-40B4-BE49-F238E27FC236}">
                <a16:creationId xmlns:a16="http://schemas.microsoft.com/office/drawing/2014/main" id="{0B56F7AB-1C01-49A8-A37F-D6D43A2EFCBE}"/>
              </a:ext>
            </a:extLst>
          </p:cNvPr>
          <p:cNvCxnSpPr>
            <a:cxnSpLocks/>
          </p:cNvCxnSpPr>
          <p:nvPr/>
        </p:nvCxnSpPr>
        <p:spPr>
          <a:xfrm flipH="1" flipV="1">
            <a:off x="4188001" y="3072564"/>
            <a:ext cx="2385179" cy="32400"/>
          </a:xfrm>
          <a:prstGeom prst="straightConnector1">
            <a:avLst/>
          </a:prstGeom>
          <a:ln w="25400">
            <a:solidFill>
              <a:schemeClr val="accent2"/>
            </a:solidFill>
            <a:tailEnd type="none" w="med" len="lg"/>
          </a:ln>
        </p:spPr>
        <p:style>
          <a:lnRef idx="1">
            <a:schemeClr val="accent1"/>
          </a:lnRef>
          <a:fillRef idx="0">
            <a:schemeClr val="accent1"/>
          </a:fillRef>
          <a:effectRef idx="0">
            <a:schemeClr val="accent1"/>
          </a:effectRef>
          <a:fontRef idx="minor">
            <a:schemeClr val="tx1"/>
          </a:fontRef>
        </p:style>
      </p:cxnSp>
      <p:sp>
        <p:nvSpPr>
          <p:cNvPr id="42" name="フリーフォーム 8">
            <a:extLst>
              <a:ext uri="{FF2B5EF4-FFF2-40B4-BE49-F238E27FC236}">
                <a16:creationId xmlns:a16="http://schemas.microsoft.com/office/drawing/2014/main" id="{137039FF-AD26-42B3-9A7F-EC3EAB1F3F6C}"/>
              </a:ext>
            </a:extLst>
          </p:cNvPr>
          <p:cNvSpPr/>
          <p:nvPr/>
        </p:nvSpPr>
        <p:spPr bwMode="auto">
          <a:xfrm rot="1803767" flipH="1">
            <a:off x="4672516" y="2110529"/>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43" name="フリーフォーム 8">
            <a:extLst>
              <a:ext uri="{FF2B5EF4-FFF2-40B4-BE49-F238E27FC236}">
                <a16:creationId xmlns:a16="http://schemas.microsoft.com/office/drawing/2014/main" id="{FC47391D-14AB-4E0D-B5E9-1DAD3DF42BC3}"/>
              </a:ext>
            </a:extLst>
          </p:cNvPr>
          <p:cNvSpPr/>
          <p:nvPr/>
        </p:nvSpPr>
        <p:spPr bwMode="auto">
          <a:xfrm rot="1803767" flipH="1">
            <a:off x="3769193" y="372046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9266482-B3A0-4D02-B209-D175F3F46828}"/>
                  </a:ext>
                </a:extLst>
              </p:cNvPr>
              <p:cNvSpPr txBox="1"/>
              <p:nvPr/>
            </p:nvSpPr>
            <p:spPr>
              <a:xfrm>
                <a:off x="5168971" y="3073065"/>
                <a:ext cx="2237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𝑥</m:t>
                      </m:r>
                    </m:oMath>
                  </m:oMathPara>
                </a14:m>
                <a:endParaRPr kumimoji="1" lang="ja-JP" altLang="en-US" sz="2400" dirty="0">
                  <a:solidFill>
                    <a:schemeClr val="accent2"/>
                  </a:solidFill>
                </a:endParaRPr>
              </a:p>
            </p:txBody>
          </p:sp>
        </mc:Choice>
        <mc:Fallback xmlns="">
          <p:sp>
            <p:nvSpPr>
              <p:cNvPr id="46" name="テキスト ボックス 45">
                <a:extLst>
                  <a:ext uri="{FF2B5EF4-FFF2-40B4-BE49-F238E27FC236}">
                    <a16:creationId xmlns:a16="http://schemas.microsoft.com/office/drawing/2014/main" id="{F9266482-B3A0-4D02-B209-D175F3F46828}"/>
                  </a:ext>
                </a:extLst>
              </p:cNvPr>
              <p:cNvSpPr txBox="1">
                <a:spLocks noRot="1" noChangeAspect="1" noMove="1" noResize="1" noEditPoints="1" noAdjustHandles="1" noChangeArrowheads="1" noChangeShapeType="1" noTextEdit="1"/>
              </p:cNvSpPr>
              <p:nvPr/>
            </p:nvSpPr>
            <p:spPr>
              <a:xfrm>
                <a:off x="5168971" y="3073065"/>
                <a:ext cx="223783" cy="369332"/>
              </a:xfrm>
              <a:prstGeom prst="rect">
                <a:avLst/>
              </a:prstGeom>
              <a:blipFill>
                <a:blip r:embed="rId7"/>
                <a:stretch>
                  <a:fillRect l="-24324" r="-16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6153951F-4DAE-4616-9B1F-CCFD9974B22D}"/>
                  </a:ext>
                </a:extLst>
              </p:cNvPr>
              <p:cNvSpPr txBox="1"/>
              <p:nvPr/>
            </p:nvSpPr>
            <p:spPr>
              <a:xfrm>
                <a:off x="2521123" y="56228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7" name="テキスト ボックス 46">
                <a:extLst>
                  <a:ext uri="{FF2B5EF4-FFF2-40B4-BE49-F238E27FC236}">
                    <a16:creationId xmlns:a16="http://schemas.microsoft.com/office/drawing/2014/main" id="{6153951F-4DAE-4616-9B1F-CCFD9974B22D}"/>
                  </a:ext>
                </a:extLst>
              </p:cNvPr>
              <p:cNvSpPr txBox="1">
                <a:spLocks noRot="1" noChangeAspect="1" noMove="1" noResize="1" noEditPoints="1" noAdjustHandles="1" noChangeArrowheads="1" noChangeShapeType="1" noTextEdit="1"/>
              </p:cNvSpPr>
              <p:nvPr/>
            </p:nvSpPr>
            <p:spPr>
              <a:xfrm>
                <a:off x="2521123" y="5622802"/>
                <a:ext cx="391745" cy="369332"/>
              </a:xfrm>
              <a:prstGeom prst="rect">
                <a:avLst/>
              </a:prstGeom>
              <a:blipFill>
                <a:blip r:embed="rId8"/>
                <a:stretch>
                  <a:fillRect l="-6250" r="-1563"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56A6CCE-8615-439C-AC32-8B584E26A2CF}"/>
                  </a:ext>
                </a:extLst>
              </p:cNvPr>
              <p:cNvSpPr txBox="1"/>
              <p:nvPr/>
            </p:nvSpPr>
            <p:spPr>
              <a:xfrm>
                <a:off x="3484045" y="344231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𝐹</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8" name="テキスト ボックス 47">
                <a:extLst>
                  <a:ext uri="{FF2B5EF4-FFF2-40B4-BE49-F238E27FC236}">
                    <a16:creationId xmlns:a16="http://schemas.microsoft.com/office/drawing/2014/main" id="{C56A6CCE-8615-439C-AC32-8B584E26A2CF}"/>
                  </a:ext>
                </a:extLst>
              </p:cNvPr>
              <p:cNvSpPr txBox="1">
                <a:spLocks noRot="1" noChangeAspect="1" noMove="1" noResize="1" noEditPoints="1" noAdjustHandles="1" noChangeArrowheads="1" noChangeShapeType="1" noTextEdit="1"/>
              </p:cNvSpPr>
              <p:nvPr/>
            </p:nvSpPr>
            <p:spPr>
              <a:xfrm>
                <a:off x="3484045" y="3442311"/>
                <a:ext cx="391745" cy="369332"/>
              </a:xfrm>
              <a:prstGeom prst="rect">
                <a:avLst/>
              </a:prstGeom>
              <a:blipFill>
                <a:blip r:embed="rId9"/>
                <a:stretch>
                  <a:fillRect l="-3125"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6D171D6-0964-49B8-AEE0-1F2A52FD10F2}"/>
                  </a:ext>
                </a:extLst>
              </p:cNvPr>
              <p:cNvSpPr txBox="1"/>
              <p:nvPr/>
            </p:nvSpPr>
            <p:spPr>
              <a:xfrm>
                <a:off x="4349657" y="18313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𝐻</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9" name="テキスト ボックス 48">
                <a:extLst>
                  <a:ext uri="{FF2B5EF4-FFF2-40B4-BE49-F238E27FC236}">
                    <a16:creationId xmlns:a16="http://schemas.microsoft.com/office/drawing/2014/main" id="{76D171D6-0964-49B8-AEE0-1F2A52FD10F2}"/>
                  </a:ext>
                </a:extLst>
              </p:cNvPr>
              <p:cNvSpPr txBox="1">
                <a:spLocks noRot="1" noChangeAspect="1" noMove="1" noResize="1" noEditPoints="1" noAdjustHandles="1" noChangeArrowheads="1" noChangeShapeType="1" noTextEdit="1"/>
              </p:cNvSpPr>
              <p:nvPr/>
            </p:nvSpPr>
            <p:spPr>
              <a:xfrm>
                <a:off x="4349657" y="1831315"/>
                <a:ext cx="391745" cy="369332"/>
              </a:xfrm>
              <a:prstGeom prst="rect">
                <a:avLst/>
              </a:prstGeom>
              <a:blipFill>
                <a:blip r:embed="rId10"/>
                <a:stretch>
                  <a:fillRect l="-781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D95427B-793D-4522-AF9E-DEB68834137C}"/>
                  </a:ext>
                </a:extLst>
              </p:cNvPr>
              <p:cNvSpPr txBox="1"/>
              <p:nvPr/>
            </p:nvSpPr>
            <p:spPr>
              <a:xfrm>
                <a:off x="3795244" y="283721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𝐺</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2" name="テキスト ボックス 51">
                <a:extLst>
                  <a:ext uri="{FF2B5EF4-FFF2-40B4-BE49-F238E27FC236}">
                    <a16:creationId xmlns:a16="http://schemas.microsoft.com/office/drawing/2014/main" id="{BD95427B-793D-4522-AF9E-DEB68834137C}"/>
                  </a:ext>
                </a:extLst>
              </p:cNvPr>
              <p:cNvSpPr txBox="1">
                <a:spLocks noRot="1" noChangeAspect="1" noMove="1" noResize="1" noEditPoints="1" noAdjustHandles="1" noChangeArrowheads="1" noChangeShapeType="1" noTextEdit="1"/>
              </p:cNvSpPr>
              <p:nvPr/>
            </p:nvSpPr>
            <p:spPr>
              <a:xfrm>
                <a:off x="3795244" y="2837213"/>
                <a:ext cx="391745" cy="369332"/>
              </a:xfrm>
              <a:prstGeom prst="rect">
                <a:avLst/>
              </a:prstGeom>
              <a:blipFill>
                <a:blip r:embed="rId11"/>
                <a:stretch>
                  <a:fillRect l="-4688" b="-6557"/>
                </a:stretch>
              </a:blipFill>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3B37705F-CE7F-4DA6-9B78-93470C907E62}"/>
              </a:ext>
            </a:extLst>
          </p:cNvPr>
          <p:cNvSpPr/>
          <p:nvPr/>
        </p:nvSpPr>
        <p:spPr bwMode="auto">
          <a:xfrm>
            <a:off x="5168971" y="1974625"/>
            <a:ext cx="1457365" cy="340823"/>
          </a:xfrm>
          <a:prstGeom prst="rect">
            <a:avLst/>
          </a:prstGeom>
          <a:solidFill>
            <a:schemeClr val="bg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E3078110-3D0D-46F7-B75A-57749160A5CA}"/>
                  </a:ext>
                </a:extLst>
              </p:cNvPr>
              <p:cNvSpPr txBox="1"/>
              <p:nvPr/>
            </p:nvSpPr>
            <p:spPr>
              <a:xfrm>
                <a:off x="5265121" y="1996359"/>
                <a:ext cx="391745"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000" i="1" smtClean="0">
                              <a:solidFill>
                                <a:schemeClr val="tx2"/>
                              </a:solidFill>
                              <a:latin typeface="Cambria Math" panose="02040503050406030204" pitchFamily="18" charset="0"/>
                            </a:rPr>
                          </m:ctrlPr>
                        </m:funcPr>
                        <m:fName>
                          <m:r>
                            <m:rPr>
                              <m:sty m:val="p"/>
                            </m:rPr>
                            <a:rPr kumimoji="1" lang="en-US" altLang="ja-JP" sz="2000" i="0" smtClean="0">
                              <a:solidFill>
                                <a:schemeClr val="tx2"/>
                              </a:solidFill>
                              <a:latin typeface="Cambria Math" panose="02040503050406030204" pitchFamily="18" charset="0"/>
                            </a:rPr>
                            <m:t>sin</m:t>
                          </m:r>
                        </m:fName>
                        <m:e>
                          <m:r>
                            <a:rPr kumimoji="1" lang="en-US" altLang="ja-JP" sz="2000" b="0" i="1" smtClean="0">
                              <a:solidFill>
                                <a:schemeClr val="tx2"/>
                              </a:solidFill>
                              <a:latin typeface="Cambria Math" panose="02040503050406030204" pitchFamily="18" charset="0"/>
                            </a:rPr>
                            <m:t>(1−</m:t>
                          </m:r>
                          <m:r>
                            <a:rPr kumimoji="1" lang="en-US" altLang="ja-JP" sz="2000" b="0" i="1" smtClean="0">
                              <a:solidFill>
                                <a:schemeClr val="tx2"/>
                              </a:solidFill>
                              <a:latin typeface="Cambria Math" panose="02040503050406030204" pitchFamily="18" charset="0"/>
                            </a:rPr>
                            <m:t>𝑡</m:t>
                          </m:r>
                          <m:r>
                            <a:rPr kumimoji="1" lang="en-US" altLang="ja-JP" sz="2000" b="0" i="1" smtClean="0">
                              <a:solidFill>
                                <a:schemeClr val="tx2"/>
                              </a:solidFill>
                              <a:latin typeface="Cambria Math" panose="02040503050406030204" pitchFamily="18" charset="0"/>
                            </a:rPr>
                            <m:t>)</m:t>
                          </m:r>
                          <m:r>
                            <a:rPr kumimoji="1" lang="ja-JP" altLang="en-US" sz="2000" i="1" smtClean="0">
                              <a:solidFill>
                                <a:schemeClr val="tx2"/>
                              </a:solidFill>
                              <a:latin typeface="Cambria Math" panose="02040503050406030204" pitchFamily="18" charset="0"/>
                            </a:rPr>
                            <m:t>𝜃</m:t>
                          </m:r>
                        </m:e>
                      </m:func>
                    </m:oMath>
                  </m:oMathPara>
                </a14:m>
                <a:endParaRPr kumimoji="1" lang="ja-JP" altLang="en-US" sz="2000" dirty="0">
                  <a:solidFill>
                    <a:schemeClr val="tx2"/>
                  </a:solidFill>
                </a:endParaRPr>
              </a:p>
            </p:txBody>
          </p:sp>
        </mc:Choice>
        <mc:Fallback xmlns="">
          <p:sp>
            <p:nvSpPr>
              <p:cNvPr id="53" name="テキスト ボックス 52">
                <a:extLst>
                  <a:ext uri="{FF2B5EF4-FFF2-40B4-BE49-F238E27FC236}">
                    <a16:creationId xmlns:a16="http://schemas.microsoft.com/office/drawing/2014/main" id="{E3078110-3D0D-46F7-B75A-57749160A5CA}"/>
                  </a:ext>
                </a:extLst>
              </p:cNvPr>
              <p:cNvSpPr txBox="1">
                <a:spLocks noRot="1" noChangeAspect="1" noMove="1" noResize="1" noEditPoints="1" noAdjustHandles="1" noChangeArrowheads="1" noChangeShapeType="1" noTextEdit="1"/>
              </p:cNvSpPr>
              <p:nvPr/>
            </p:nvSpPr>
            <p:spPr>
              <a:xfrm>
                <a:off x="5265121" y="1996359"/>
                <a:ext cx="391745" cy="307777"/>
              </a:xfrm>
              <a:prstGeom prst="rect">
                <a:avLst/>
              </a:prstGeom>
              <a:blipFill>
                <a:blip r:embed="rId12"/>
                <a:stretch>
                  <a:fillRect l="-23438" t="-7843" r="-237500"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3F706B5-9336-48A5-AC7E-91403C71A292}"/>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5" name="テキスト ボックス 54">
                <a:extLst>
                  <a:ext uri="{FF2B5EF4-FFF2-40B4-BE49-F238E27FC236}">
                    <a16:creationId xmlns:a16="http://schemas.microsoft.com/office/drawing/2014/main" id="{33F706B5-9336-48A5-AC7E-91403C71A292}"/>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1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AC59DA1B-7722-4D67-B9CA-4389DFFBC2C3}"/>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6" name="テキスト ボックス 55">
                <a:extLst>
                  <a:ext uri="{FF2B5EF4-FFF2-40B4-BE49-F238E27FC236}">
                    <a16:creationId xmlns:a16="http://schemas.microsoft.com/office/drawing/2014/main" id="{AC59DA1B-7722-4D67-B9CA-4389DFFBC2C3}"/>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14"/>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2CA490E-2241-4A9A-9283-26F75391D0EB}"/>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8" name="テキスト ボックス 57">
                <a:extLst>
                  <a:ext uri="{FF2B5EF4-FFF2-40B4-BE49-F238E27FC236}">
                    <a16:creationId xmlns:a16="http://schemas.microsoft.com/office/drawing/2014/main" id="{32CA490E-2241-4A9A-9283-26F75391D0EB}"/>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15"/>
                <a:stretch>
                  <a:fillRect b="-317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87320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5" name="円/楕円 4"/>
          <p:cNvSpPr/>
          <p:nvPr/>
        </p:nvSpPr>
        <p:spPr bwMode="auto">
          <a:xfrm>
            <a:off x="632520" y="1764000"/>
            <a:ext cx="4320480" cy="1307853"/>
          </a:xfrm>
          <a:prstGeom prst="ellipse">
            <a:avLst/>
          </a:prstGeom>
          <a:noFill/>
          <a:ln w="254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3" name="直線矢印コネクタ 42">
            <a:extLst>
              <a:ext uri="{FF2B5EF4-FFF2-40B4-BE49-F238E27FC236}">
                <a16:creationId xmlns:a16="http://schemas.microsoft.com/office/drawing/2014/main" id="{DE07B32C-292E-45A3-BB4E-B2E56EB769D1}"/>
              </a:ext>
            </a:extLst>
          </p:cNvPr>
          <p:cNvCxnSpPr>
            <a:cxnSpLocks/>
          </p:cNvCxnSpPr>
          <p:nvPr/>
        </p:nvCxnSpPr>
        <p:spPr>
          <a:xfrm>
            <a:off x="2793000" y="743522"/>
            <a:ext cx="0" cy="5340478"/>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86800BD-C199-430E-B96F-DED86FB1AFB9}"/>
              </a:ext>
            </a:extLst>
          </p:cNvPr>
          <p:cNvCxnSpPr>
            <a:cxnSpLocks/>
            <a:stCxn id="86" idx="4"/>
          </p:cNvCxnSpPr>
          <p:nvPr/>
        </p:nvCxnSpPr>
        <p:spPr>
          <a:xfrm>
            <a:off x="1142678" y="2914266"/>
            <a:ext cx="1650322" cy="3169734"/>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E456962D-F0F4-4067-96E4-7C5AF3F78C97}"/>
              </a:ext>
            </a:extLst>
          </p:cNvPr>
          <p:cNvCxnSpPr>
            <a:cxnSpLocks/>
            <a:stCxn id="85" idx="4"/>
          </p:cNvCxnSpPr>
          <p:nvPr/>
        </p:nvCxnSpPr>
        <p:spPr>
          <a:xfrm>
            <a:off x="1979868" y="3099541"/>
            <a:ext cx="812892" cy="301493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31C8296-E810-4AA4-8BA9-32F0689F57C9}"/>
              </a:ext>
            </a:extLst>
          </p:cNvPr>
          <p:cNvCxnSpPr>
            <a:cxnSpLocks/>
            <a:stCxn id="86" idx="6"/>
          </p:cNvCxnSpPr>
          <p:nvPr/>
        </p:nvCxnSpPr>
        <p:spPr>
          <a:xfrm flipV="1">
            <a:off x="1212944" y="2349000"/>
            <a:ext cx="1579816" cy="495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921908C-53D7-4776-87BC-7FC8B7BC9455}"/>
              </a:ext>
            </a:extLst>
          </p:cNvPr>
          <p:cNvCxnSpPr>
            <a:cxnSpLocks/>
          </p:cNvCxnSpPr>
          <p:nvPr/>
        </p:nvCxnSpPr>
        <p:spPr>
          <a:xfrm flipV="1">
            <a:off x="1960380" y="2349000"/>
            <a:ext cx="832380" cy="661537"/>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15CC5BA9-8B88-4CA5-925F-C4E9C3E4523B}"/>
              </a:ext>
            </a:extLst>
          </p:cNvPr>
          <p:cNvCxnSpPr>
            <a:cxnSpLocks/>
          </p:cNvCxnSpPr>
          <p:nvPr/>
        </p:nvCxnSpPr>
        <p:spPr>
          <a:xfrm flipH="1" flipV="1">
            <a:off x="2792760" y="2349002"/>
            <a:ext cx="1395240" cy="564639"/>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870E7F7-7BBB-491A-B624-5B0869308370}"/>
              </a:ext>
            </a:extLst>
          </p:cNvPr>
          <p:cNvCxnSpPr>
            <a:cxnSpLocks/>
          </p:cNvCxnSpPr>
          <p:nvPr/>
        </p:nvCxnSpPr>
        <p:spPr>
          <a:xfrm>
            <a:off x="2792760" y="3786148"/>
            <a:ext cx="0" cy="2297852"/>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C1294591-4A3C-4232-9476-152224AD7C8B}"/>
              </a:ext>
            </a:extLst>
          </p:cNvPr>
          <p:cNvCxnSpPr>
            <a:cxnSpLocks/>
          </p:cNvCxnSpPr>
          <p:nvPr/>
        </p:nvCxnSpPr>
        <p:spPr>
          <a:xfrm>
            <a:off x="2792760" y="2349000"/>
            <a:ext cx="0" cy="3735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285C9E7-6A4F-4B55-B2CE-AB0EA581B4CB}"/>
                  </a:ext>
                </a:extLst>
              </p:cNvPr>
              <p:cNvSpPr txBox="1"/>
              <p:nvPr/>
            </p:nvSpPr>
            <p:spPr>
              <a:xfrm>
                <a:off x="2596887" y="612398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3" name="テキスト ボックス 72">
                <a:extLst>
                  <a:ext uri="{FF2B5EF4-FFF2-40B4-BE49-F238E27FC236}">
                    <a16:creationId xmlns:a16="http://schemas.microsoft.com/office/drawing/2014/main" id="{3285C9E7-6A4F-4B55-B2CE-AB0EA581B4CB}"/>
                  </a:ext>
                </a:extLst>
              </p:cNvPr>
              <p:cNvSpPr txBox="1">
                <a:spLocks noRot="1" noChangeAspect="1" noMove="1" noResize="1" noEditPoints="1" noAdjustHandles="1" noChangeArrowheads="1" noChangeShapeType="1" noTextEdit="1"/>
              </p:cNvSpPr>
              <p:nvPr/>
            </p:nvSpPr>
            <p:spPr>
              <a:xfrm>
                <a:off x="2596887" y="6123988"/>
                <a:ext cx="391745" cy="369332"/>
              </a:xfrm>
              <a:prstGeom prst="rect">
                <a:avLst/>
              </a:prstGeom>
              <a:blipFill>
                <a:blip r:embed="rId2"/>
                <a:stretch>
                  <a:fillRect l="-6250" r="-1563" b="-6667"/>
                </a:stretch>
              </a:blipFill>
            </p:spPr>
            <p:txBody>
              <a:bodyPr/>
              <a:lstStyle/>
              <a:p>
                <a:r>
                  <a:rPr lang="ja-JP" altLang="en-US">
                    <a:noFill/>
                  </a:rPr>
                  <a:t> </a:t>
                </a:r>
              </a:p>
            </p:txBody>
          </p:sp>
        </mc:Fallback>
      </mc:AlternateContent>
      <p:sp>
        <p:nvSpPr>
          <p:cNvPr id="74" name="円弧 73">
            <a:extLst>
              <a:ext uri="{FF2B5EF4-FFF2-40B4-BE49-F238E27FC236}">
                <a16:creationId xmlns:a16="http://schemas.microsoft.com/office/drawing/2014/main" id="{8F3FFCB7-74F6-46D7-9472-22F5D2C91C3F}"/>
              </a:ext>
            </a:extLst>
          </p:cNvPr>
          <p:cNvSpPr/>
          <p:nvPr/>
        </p:nvSpPr>
        <p:spPr>
          <a:xfrm rot="15437045">
            <a:off x="2080085" y="2109512"/>
            <a:ext cx="823052" cy="868885"/>
          </a:xfrm>
          <a:prstGeom prst="arc">
            <a:avLst>
              <a:gd name="adj1" fmla="val 14271044"/>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FA1554BD-99DA-4B8F-B979-33F8F9C516E5}"/>
                  </a:ext>
                </a:extLst>
              </p:cNvPr>
              <p:cNvSpPr txBox="1"/>
              <p:nvPr/>
            </p:nvSpPr>
            <p:spPr>
              <a:xfrm>
                <a:off x="1790375" y="2641206"/>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75" name="テキスト ボックス 74">
                <a:extLst>
                  <a:ext uri="{FF2B5EF4-FFF2-40B4-BE49-F238E27FC236}">
                    <a16:creationId xmlns:a16="http://schemas.microsoft.com/office/drawing/2014/main" id="{FA1554BD-99DA-4B8F-B979-33F8F9C516E5}"/>
                  </a:ext>
                </a:extLst>
              </p:cNvPr>
              <p:cNvSpPr txBox="1">
                <a:spLocks noRot="1" noChangeAspect="1" noMove="1" noResize="1" noEditPoints="1" noAdjustHandles="1" noChangeArrowheads="1" noChangeShapeType="1" noTextEdit="1"/>
              </p:cNvSpPr>
              <p:nvPr/>
            </p:nvSpPr>
            <p:spPr>
              <a:xfrm>
                <a:off x="1790375" y="2641206"/>
                <a:ext cx="391745" cy="246221"/>
              </a:xfrm>
              <a:prstGeom prst="rect">
                <a:avLst/>
              </a:prstGeom>
              <a:blipFill>
                <a:blip r:embed="rId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799DD160-6B3B-47E7-8818-6F3E3D60D7F0}"/>
                  </a:ext>
                </a:extLst>
              </p:cNvPr>
              <p:cNvSpPr txBox="1"/>
              <p:nvPr/>
            </p:nvSpPr>
            <p:spPr>
              <a:xfrm>
                <a:off x="1062938" y="333899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6" name="テキスト ボックス 75">
                <a:extLst>
                  <a:ext uri="{FF2B5EF4-FFF2-40B4-BE49-F238E27FC236}">
                    <a16:creationId xmlns:a16="http://schemas.microsoft.com/office/drawing/2014/main" id="{799DD160-6B3B-47E7-8818-6F3E3D60D7F0}"/>
                  </a:ext>
                </a:extLst>
              </p:cNvPr>
              <p:cNvSpPr txBox="1">
                <a:spLocks noRot="1" noChangeAspect="1" noMove="1" noResize="1" noEditPoints="1" noAdjustHandles="1" noChangeArrowheads="1" noChangeShapeType="1" noTextEdit="1"/>
              </p:cNvSpPr>
              <p:nvPr/>
            </p:nvSpPr>
            <p:spPr>
              <a:xfrm>
                <a:off x="1062938" y="3338998"/>
                <a:ext cx="391745" cy="369332"/>
              </a:xfrm>
              <a:prstGeom prst="rect">
                <a:avLst/>
              </a:prstGeom>
              <a:blipFill>
                <a:blip r:embed="rId4"/>
                <a:stretch>
                  <a:fillRect t="-38333" r="-76923"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7B2AF72-F5F5-43A5-A761-AD6D6B0DD3CD}"/>
                  </a:ext>
                </a:extLst>
              </p:cNvPr>
              <p:cNvSpPr txBox="1"/>
              <p:nvPr/>
            </p:nvSpPr>
            <p:spPr>
              <a:xfrm>
                <a:off x="1781366" y="36260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r>
                        <a:rPr lang="en-US" altLang="ja-JP" sz="2400" b="0" i="1" smtClean="0">
                          <a:latin typeface="Cambria Math" panose="02040503050406030204" pitchFamily="18" charset="0"/>
                          <a:ea typeface="Cambria Math" panose="02040503050406030204" pitchFamily="18" charset="0"/>
                        </a:rPr>
                        <m:t>′</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7" name="テキスト ボックス 76">
                <a:extLst>
                  <a:ext uri="{FF2B5EF4-FFF2-40B4-BE49-F238E27FC236}">
                    <a16:creationId xmlns:a16="http://schemas.microsoft.com/office/drawing/2014/main" id="{67B2AF72-F5F5-43A5-A761-AD6D6B0DD3CD}"/>
                  </a:ext>
                </a:extLst>
              </p:cNvPr>
              <p:cNvSpPr txBox="1">
                <a:spLocks noRot="1" noChangeAspect="1" noMove="1" noResize="1" noEditPoints="1" noAdjustHandles="1" noChangeArrowheads="1" noChangeShapeType="1" noTextEdit="1"/>
              </p:cNvSpPr>
              <p:nvPr/>
            </p:nvSpPr>
            <p:spPr>
              <a:xfrm>
                <a:off x="1781366" y="3626016"/>
                <a:ext cx="391745" cy="369332"/>
              </a:xfrm>
              <a:prstGeom prst="rect">
                <a:avLst/>
              </a:prstGeom>
              <a:blipFill>
                <a:blip r:embed="rId5"/>
                <a:stretch>
                  <a:fillRect l="-7813" t="-38333" r="-68750"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EC6C48A9-68D7-41EF-9642-15DBECB9CC37}"/>
                  </a:ext>
                </a:extLst>
              </p:cNvPr>
              <p:cNvSpPr txBox="1"/>
              <p:nvPr/>
            </p:nvSpPr>
            <p:spPr>
              <a:xfrm>
                <a:off x="2792759" y="45657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𝑛</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8" name="テキスト ボックス 77">
                <a:extLst>
                  <a:ext uri="{FF2B5EF4-FFF2-40B4-BE49-F238E27FC236}">
                    <a16:creationId xmlns:a16="http://schemas.microsoft.com/office/drawing/2014/main" id="{EC6C48A9-68D7-41EF-9642-15DBECB9CC37}"/>
                  </a:ext>
                </a:extLst>
              </p:cNvPr>
              <p:cNvSpPr txBox="1">
                <a:spLocks noRot="1" noChangeAspect="1" noMove="1" noResize="1" noEditPoints="1" noAdjustHandles="1" noChangeArrowheads="1" noChangeShapeType="1" noTextEdit="1"/>
              </p:cNvSpPr>
              <p:nvPr/>
            </p:nvSpPr>
            <p:spPr>
              <a:xfrm>
                <a:off x="2792759" y="4565742"/>
                <a:ext cx="3917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F22C2A-FC31-401C-A160-F0D3368CF385}"/>
                  </a:ext>
                </a:extLst>
              </p:cNvPr>
              <p:cNvSpPr txBox="1"/>
              <p:nvPr/>
            </p:nvSpPr>
            <p:spPr>
              <a:xfrm>
                <a:off x="3393818" y="228066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𝑣</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80" name="テキスト ボックス 79">
                <a:extLst>
                  <a:ext uri="{FF2B5EF4-FFF2-40B4-BE49-F238E27FC236}">
                    <a16:creationId xmlns:a16="http://schemas.microsoft.com/office/drawing/2014/main" id="{12F22C2A-FC31-401C-A160-F0D3368CF385}"/>
                  </a:ext>
                </a:extLst>
              </p:cNvPr>
              <p:cNvSpPr txBox="1">
                <a:spLocks noRot="1" noChangeAspect="1" noMove="1" noResize="1" noEditPoints="1" noAdjustHandles="1" noChangeArrowheads="1" noChangeShapeType="1" noTextEdit="1"/>
              </p:cNvSpPr>
              <p:nvPr/>
            </p:nvSpPr>
            <p:spPr>
              <a:xfrm>
                <a:off x="3393818" y="2280661"/>
                <a:ext cx="391745" cy="369332"/>
              </a:xfrm>
              <a:prstGeom prst="rect">
                <a:avLst/>
              </a:prstGeom>
              <a:blipFill>
                <a:blip r:embed="rId7"/>
                <a:stretch>
                  <a:fillRect t="-36066" r="-79688" b="-3279"/>
                </a:stretch>
              </a:blipFill>
            </p:spPr>
            <p:txBody>
              <a:bodyPr/>
              <a:lstStyle/>
              <a:p>
                <a:r>
                  <a:rPr lang="ja-JP" altLang="en-US">
                    <a:noFill/>
                  </a:rPr>
                  <a:t> </a:t>
                </a:r>
              </a:p>
            </p:txBody>
          </p:sp>
        </mc:Fallback>
      </mc:AlternateContent>
      <p:sp>
        <p:nvSpPr>
          <p:cNvPr id="83" name="楕円 82">
            <a:extLst>
              <a:ext uri="{FF2B5EF4-FFF2-40B4-BE49-F238E27FC236}">
                <a16:creationId xmlns:a16="http://schemas.microsoft.com/office/drawing/2014/main" id="{77119236-6AB9-4BD1-AA24-FD4DCC4EB3ED}"/>
              </a:ext>
            </a:extLst>
          </p:cNvPr>
          <p:cNvSpPr/>
          <p:nvPr/>
        </p:nvSpPr>
        <p:spPr bwMode="auto">
          <a:xfrm>
            <a:off x="5756012" y="2034327"/>
            <a:ext cx="3362527" cy="3362527"/>
          </a:xfrm>
          <a:prstGeom prst="ellipse">
            <a:avLst/>
          </a:prstGeom>
          <a:noFill/>
          <a:ln w="25400">
            <a:solidFill>
              <a:schemeClr val="tx1"/>
            </a:solidFill>
          </a:ln>
          <a:effectLst/>
          <a:extLst/>
        </p:spPr>
        <p:txBody>
          <a:bodyPr rtlCol="0" anchor="ctr"/>
          <a:lstStyle/>
          <a:p>
            <a:pPr algn="ctr"/>
            <a:endParaRPr kumimoji="1" lang="ja-JP" altLang="en-US"/>
          </a:p>
        </p:txBody>
      </p:sp>
      <p:sp>
        <p:nvSpPr>
          <p:cNvPr id="84" name="円/楕円 20">
            <a:extLst>
              <a:ext uri="{FF2B5EF4-FFF2-40B4-BE49-F238E27FC236}">
                <a16:creationId xmlns:a16="http://schemas.microsoft.com/office/drawing/2014/main" id="{D655A3BB-963D-4488-B7FA-1EFC498A3E85}"/>
              </a:ext>
            </a:extLst>
          </p:cNvPr>
          <p:cNvSpPr/>
          <p:nvPr/>
        </p:nvSpPr>
        <p:spPr bwMode="auto">
          <a:xfrm>
            <a:off x="7367008" y="36456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5" name="円/楕円 20">
            <a:extLst>
              <a:ext uri="{FF2B5EF4-FFF2-40B4-BE49-F238E27FC236}">
                <a16:creationId xmlns:a16="http://schemas.microsoft.com/office/drawing/2014/main" id="{E5842726-BFB9-4B70-815D-21EEE3AF0E62}"/>
              </a:ext>
            </a:extLst>
          </p:cNvPr>
          <p:cNvSpPr/>
          <p:nvPr/>
        </p:nvSpPr>
        <p:spPr bwMode="auto">
          <a:xfrm>
            <a:off x="1909601" y="295900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6" name="円/楕円 20">
            <a:extLst>
              <a:ext uri="{FF2B5EF4-FFF2-40B4-BE49-F238E27FC236}">
                <a16:creationId xmlns:a16="http://schemas.microsoft.com/office/drawing/2014/main" id="{4AD156CF-ADEF-44A3-B81F-FA16EBF254D7}"/>
              </a:ext>
            </a:extLst>
          </p:cNvPr>
          <p:cNvSpPr/>
          <p:nvPr/>
        </p:nvSpPr>
        <p:spPr bwMode="auto">
          <a:xfrm>
            <a:off x="1072411" y="277373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8" name="直線矢印コネクタ 87">
            <a:extLst>
              <a:ext uri="{FF2B5EF4-FFF2-40B4-BE49-F238E27FC236}">
                <a16:creationId xmlns:a16="http://schemas.microsoft.com/office/drawing/2014/main" id="{5DF507B3-2BC7-46F7-9503-3DD5917AD49B}"/>
              </a:ext>
            </a:extLst>
          </p:cNvPr>
          <p:cNvCxnSpPr>
            <a:cxnSpLocks/>
            <a:stCxn id="83" idx="4"/>
          </p:cNvCxnSpPr>
          <p:nvPr/>
        </p:nvCxnSpPr>
        <p:spPr>
          <a:xfrm flipV="1">
            <a:off x="7437276" y="3707618"/>
            <a:ext cx="3931" cy="168923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49DE1043-27AB-4C95-A3AB-E9ADA6258B75}"/>
              </a:ext>
            </a:extLst>
          </p:cNvPr>
          <p:cNvCxnSpPr>
            <a:cxnSpLocks/>
            <a:stCxn id="83" idx="6"/>
            <a:endCxn id="84" idx="6"/>
          </p:cNvCxnSpPr>
          <p:nvPr/>
        </p:nvCxnSpPr>
        <p:spPr>
          <a:xfrm flipH="1">
            <a:off x="7507541" y="3715591"/>
            <a:ext cx="1610998" cy="291"/>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DF633695-C4CF-462A-9C69-B6B247E320C4}"/>
              </a:ext>
            </a:extLst>
          </p:cNvPr>
          <p:cNvCxnSpPr>
            <a:cxnSpLocks/>
            <a:endCxn id="84" idx="5"/>
          </p:cNvCxnSpPr>
          <p:nvPr/>
        </p:nvCxnSpPr>
        <p:spPr>
          <a:xfrm flipH="1" flipV="1">
            <a:off x="7486960" y="3765567"/>
            <a:ext cx="976042" cy="1283434"/>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7F9B6CCC-5380-4351-A2AF-031C25821703}"/>
                  </a:ext>
                </a:extLst>
              </p:cNvPr>
              <p:cNvSpPr txBox="1"/>
              <p:nvPr/>
            </p:nvSpPr>
            <p:spPr>
              <a:xfrm>
                <a:off x="9118537" y="353092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𝑣</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98" name="テキスト ボックス 97">
                <a:extLst>
                  <a:ext uri="{FF2B5EF4-FFF2-40B4-BE49-F238E27FC236}">
                    <a16:creationId xmlns:a16="http://schemas.microsoft.com/office/drawing/2014/main" id="{7F9B6CCC-5380-4351-A2AF-031C25821703}"/>
                  </a:ext>
                </a:extLst>
              </p:cNvPr>
              <p:cNvSpPr txBox="1">
                <a:spLocks noRot="1" noChangeAspect="1" noMove="1" noResize="1" noEditPoints="1" noAdjustHandles="1" noChangeArrowheads="1" noChangeShapeType="1" noTextEdit="1"/>
              </p:cNvSpPr>
              <p:nvPr/>
            </p:nvSpPr>
            <p:spPr>
              <a:xfrm>
                <a:off x="9118537" y="3530924"/>
                <a:ext cx="391745" cy="369332"/>
              </a:xfrm>
              <a:prstGeom prst="rect">
                <a:avLst/>
              </a:prstGeom>
              <a:blipFill>
                <a:blip r:embed="rId8"/>
                <a:stretch>
                  <a:fillRect t="-36066" r="-79688"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4754FA10-99C0-4307-B72B-3FB639DB9444}"/>
                  </a:ext>
                </a:extLst>
              </p:cNvPr>
              <p:cNvSpPr txBox="1"/>
              <p:nvPr/>
            </p:nvSpPr>
            <p:spPr>
              <a:xfrm>
                <a:off x="7291087" y="546683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99" name="テキスト ボックス 98">
                <a:extLst>
                  <a:ext uri="{FF2B5EF4-FFF2-40B4-BE49-F238E27FC236}">
                    <a16:creationId xmlns:a16="http://schemas.microsoft.com/office/drawing/2014/main" id="{4754FA10-99C0-4307-B72B-3FB639DB9444}"/>
                  </a:ext>
                </a:extLst>
              </p:cNvPr>
              <p:cNvSpPr txBox="1">
                <a:spLocks noRot="1" noChangeAspect="1" noMove="1" noResize="1" noEditPoints="1" noAdjustHandles="1" noChangeArrowheads="1" noChangeShapeType="1" noTextEdit="1"/>
              </p:cNvSpPr>
              <p:nvPr/>
            </p:nvSpPr>
            <p:spPr>
              <a:xfrm>
                <a:off x="7291087" y="5466830"/>
                <a:ext cx="391745" cy="369332"/>
              </a:xfrm>
              <a:prstGeom prst="rect">
                <a:avLst/>
              </a:prstGeom>
              <a:blipFill>
                <a:blip r:embed="rId9"/>
                <a:stretch>
                  <a:fillRect l="-14063" t="-38333" r="-62500"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554DC365-4580-46EB-BE0F-3D0B5AB5F2B7}"/>
                  </a:ext>
                </a:extLst>
              </p:cNvPr>
              <p:cNvSpPr txBox="1"/>
              <p:nvPr/>
            </p:nvSpPr>
            <p:spPr>
              <a:xfrm>
                <a:off x="1727809" y="212792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0" name="テキスト ボックス 99">
                <a:extLst>
                  <a:ext uri="{FF2B5EF4-FFF2-40B4-BE49-F238E27FC236}">
                    <a16:creationId xmlns:a16="http://schemas.microsoft.com/office/drawing/2014/main" id="{554DC365-4580-46EB-BE0F-3D0B5AB5F2B7}"/>
                  </a:ext>
                </a:extLst>
              </p:cNvPr>
              <p:cNvSpPr txBox="1">
                <a:spLocks noRot="1" noChangeAspect="1" noMove="1" noResize="1" noEditPoints="1" noAdjustHandles="1" noChangeArrowheads="1" noChangeShapeType="1" noTextEdit="1"/>
              </p:cNvSpPr>
              <p:nvPr/>
            </p:nvSpPr>
            <p:spPr>
              <a:xfrm>
                <a:off x="1727809" y="2127929"/>
                <a:ext cx="391745" cy="369332"/>
              </a:xfrm>
              <a:prstGeom prst="rect">
                <a:avLst/>
              </a:prstGeom>
              <a:blipFill>
                <a:blip r:embed="rId10"/>
                <a:stretch>
                  <a:fillRect l="-13846" t="-36066" r="-60000"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A9B3D5E-2E01-4A14-9FD6-07B6C194EB81}"/>
                  </a:ext>
                </a:extLst>
              </p:cNvPr>
              <p:cNvSpPr txBox="1"/>
              <p:nvPr/>
            </p:nvSpPr>
            <p:spPr>
              <a:xfrm>
                <a:off x="2828480" y="3187785"/>
                <a:ext cx="391745" cy="3772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1" name="テキスト ボックス 100">
                <a:extLst>
                  <a:ext uri="{FF2B5EF4-FFF2-40B4-BE49-F238E27FC236}">
                    <a16:creationId xmlns:a16="http://schemas.microsoft.com/office/drawing/2014/main" id="{2A9B3D5E-2E01-4A14-9FD6-07B6C194EB81}"/>
                  </a:ext>
                </a:extLst>
              </p:cNvPr>
              <p:cNvSpPr txBox="1">
                <a:spLocks noRot="1" noChangeAspect="1" noMove="1" noResize="1" noEditPoints="1" noAdjustHandles="1" noChangeArrowheads="1" noChangeShapeType="1" noTextEdit="1"/>
              </p:cNvSpPr>
              <p:nvPr/>
            </p:nvSpPr>
            <p:spPr>
              <a:xfrm>
                <a:off x="2828480" y="3187785"/>
                <a:ext cx="391745" cy="377283"/>
              </a:xfrm>
              <a:prstGeom prst="rect">
                <a:avLst/>
              </a:prstGeom>
              <a:blipFill>
                <a:blip r:embed="rId11"/>
                <a:stretch>
                  <a:fillRect l="-9375" t="-35484" r="-67188"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3CA391B-C41C-4823-98B5-022E0908A4C0}"/>
                  </a:ext>
                </a:extLst>
              </p:cNvPr>
              <p:cNvSpPr txBox="1"/>
              <p:nvPr/>
            </p:nvSpPr>
            <p:spPr>
              <a:xfrm>
                <a:off x="8397103" y="507720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r>
                            <a:rPr lang="en-US" altLang="ja-JP" sz="2400" b="0" i="1" smtClean="0">
                              <a:latin typeface="Cambria Math" panose="02040503050406030204" pitchFamily="18" charset="0"/>
                              <a:ea typeface="Cambria Math" panose="02040503050406030204" pitchFamily="18" charset="0"/>
                            </a:rPr>
                            <m:t>′</m:t>
                          </m:r>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2" name="テキスト ボックス 101">
                <a:extLst>
                  <a:ext uri="{FF2B5EF4-FFF2-40B4-BE49-F238E27FC236}">
                    <a16:creationId xmlns:a16="http://schemas.microsoft.com/office/drawing/2014/main" id="{13CA391B-C41C-4823-98B5-022E0908A4C0}"/>
                  </a:ext>
                </a:extLst>
              </p:cNvPr>
              <p:cNvSpPr txBox="1">
                <a:spLocks noRot="1" noChangeAspect="1" noMove="1" noResize="1" noEditPoints="1" noAdjustHandles="1" noChangeArrowheads="1" noChangeShapeType="1" noTextEdit="1"/>
              </p:cNvSpPr>
              <p:nvPr/>
            </p:nvSpPr>
            <p:spPr>
              <a:xfrm>
                <a:off x="8397103" y="5077207"/>
                <a:ext cx="391745" cy="369332"/>
              </a:xfrm>
              <a:prstGeom prst="rect">
                <a:avLst/>
              </a:prstGeom>
              <a:blipFill>
                <a:blip r:embed="rId12"/>
                <a:stretch>
                  <a:fillRect l="-27692" t="-38333" r="-46154"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0B16C42C-0767-4952-BA39-71461EDE8BF7}"/>
                  </a:ext>
                </a:extLst>
              </p:cNvPr>
              <p:cNvSpPr txBox="1"/>
              <p:nvPr/>
            </p:nvSpPr>
            <p:spPr>
              <a:xfrm>
                <a:off x="7437274" y="4222169"/>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103" name="テキスト ボックス 102">
                <a:extLst>
                  <a:ext uri="{FF2B5EF4-FFF2-40B4-BE49-F238E27FC236}">
                    <a16:creationId xmlns:a16="http://schemas.microsoft.com/office/drawing/2014/main" id="{0B16C42C-0767-4952-BA39-71461EDE8BF7}"/>
                  </a:ext>
                </a:extLst>
              </p:cNvPr>
              <p:cNvSpPr txBox="1">
                <a:spLocks noRot="1" noChangeAspect="1" noMove="1" noResize="1" noEditPoints="1" noAdjustHandles="1" noChangeArrowheads="1" noChangeShapeType="1" noTextEdit="1"/>
              </p:cNvSpPr>
              <p:nvPr/>
            </p:nvSpPr>
            <p:spPr>
              <a:xfrm>
                <a:off x="7437274" y="4222169"/>
                <a:ext cx="391745" cy="246221"/>
              </a:xfrm>
              <a:prstGeom prst="rect">
                <a:avLst/>
              </a:prstGeom>
              <a:blipFill>
                <a:blip r:embed="rId13"/>
                <a:stretch>
                  <a:fillRect b="-7500"/>
                </a:stretch>
              </a:blipFill>
            </p:spPr>
            <p:txBody>
              <a:bodyPr/>
              <a:lstStyle/>
              <a:p>
                <a:r>
                  <a:rPr lang="ja-JP" altLang="en-US">
                    <a:noFill/>
                  </a:rPr>
                  <a:t> </a:t>
                </a:r>
              </a:p>
            </p:txBody>
          </p:sp>
        </mc:Fallback>
      </mc:AlternateContent>
      <p:sp>
        <p:nvSpPr>
          <p:cNvPr id="104" name="フリーフォーム 8">
            <a:extLst>
              <a:ext uri="{FF2B5EF4-FFF2-40B4-BE49-F238E27FC236}">
                <a16:creationId xmlns:a16="http://schemas.microsoft.com/office/drawing/2014/main" id="{B034F5A2-E3DF-4290-9AB4-71949F919BA9}"/>
              </a:ext>
            </a:extLst>
          </p:cNvPr>
          <p:cNvSpPr/>
          <p:nvPr/>
        </p:nvSpPr>
        <p:spPr bwMode="auto">
          <a:xfrm flipH="1">
            <a:off x="7454103" y="37333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424216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放射照度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accent1"/>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210868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892660" y="497717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8085348" y="497717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772980" y="5553236"/>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772980" y="5553236"/>
                <a:ext cx="403187"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0" name="直線コネクタ 19"/>
          <p:cNvCxnSpPr/>
          <p:nvPr/>
        </p:nvCxnSpPr>
        <p:spPr>
          <a:xfrm>
            <a:off x="1892660" y="5517232"/>
            <a:ext cx="6156684"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275675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40482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405290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70097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534904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599711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664518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729326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794133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772980" y="1088740"/>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772980" y="1088740"/>
                <a:ext cx="461665"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43" name="直線矢印コネクタ 42"/>
          <p:cNvCxnSpPr/>
          <p:nvPr/>
        </p:nvCxnSpPr>
        <p:spPr>
          <a:xfrm flipV="1">
            <a:off x="1460612" y="2132856"/>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1254866" y="1646645"/>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1254866" y="1646645"/>
                <a:ext cx="45082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a:off x="1856656" y="4977172"/>
            <a:ext cx="6264696"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6812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5" name="円/楕円 4"/>
          <p:cNvSpPr/>
          <p:nvPr/>
        </p:nvSpPr>
        <p:spPr bwMode="auto">
          <a:xfrm rot="19853412">
            <a:off x="2893365" y="2753758"/>
            <a:ext cx="4235730" cy="1307853"/>
          </a:xfrm>
          <a:prstGeom prst="ellipse">
            <a:avLst/>
          </a:prstGeom>
          <a:noFill/>
          <a:ln w="25400">
            <a:solidFill>
              <a:schemeClr val="bg2"/>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3" name="直線矢印コネクタ 42">
            <a:extLst>
              <a:ext uri="{FF2B5EF4-FFF2-40B4-BE49-F238E27FC236}">
                <a16:creationId xmlns:a16="http://schemas.microsoft.com/office/drawing/2014/main" id="{DE07B32C-292E-45A3-BB4E-B2E56EB769D1}"/>
              </a:ext>
            </a:extLst>
          </p:cNvPr>
          <p:cNvCxnSpPr>
            <a:cxnSpLocks/>
          </p:cNvCxnSpPr>
          <p:nvPr/>
        </p:nvCxnSpPr>
        <p:spPr>
          <a:xfrm>
            <a:off x="3540196" y="968460"/>
            <a:ext cx="2553711" cy="3983700"/>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86800BD-C199-430E-B96F-DED86FB1AFB9}"/>
              </a:ext>
            </a:extLst>
          </p:cNvPr>
          <p:cNvCxnSpPr>
            <a:cxnSpLocks/>
          </p:cNvCxnSpPr>
          <p:nvPr/>
        </p:nvCxnSpPr>
        <p:spPr>
          <a:xfrm>
            <a:off x="2414816" y="2459479"/>
            <a:ext cx="4360588" cy="384520"/>
          </a:xfrm>
          <a:prstGeom prst="straightConnector1">
            <a:avLst/>
          </a:prstGeom>
          <a:ln w="25400">
            <a:solidFill>
              <a:schemeClr val="tx2"/>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E456962D-F0F4-4067-96E4-7C5AF3F78C97}"/>
              </a:ext>
            </a:extLst>
          </p:cNvPr>
          <p:cNvCxnSpPr>
            <a:cxnSpLocks/>
          </p:cNvCxnSpPr>
          <p:nvPr/>
        </p:nvCxnSpPr>
        <p:spPr>
          <a:xfrm>
            <a:off x="2414816" y="2465327"/>
            <a:ext cx="1341864" cy="2100415"/>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15CC5BA9-8B88-4CA5-925F-C4E9C3E4523B}"/>
              </a:ext>
            </a:extLst>
          </p:cNvPr>
          <p:cNvCxnSpPr>
            <a:cxnSpLocks/>
          </p:cNvCxnSpPr>
          <p:nvPr/>
        </p:nvCxnSpPr>
        <p:spPr>
          <a:xfrm flipV="1">
            <a:off x="3754438" y="3338999"/>
            <a:ext cx="1293814" cy="1226743"/>
          </a:xfrm>
          <a:prstGeom prst="straightConnector1">
            <a:avLst/>
          </a:prstGeom>
          <a:ln w="25400">
            <a:solidFill>
              <a:schemeClr val="tx1"/>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870E7F7-7BBB-491A-B624-5B0869308370}"/>
              </a:ext>
            </a:extLst>
          </p:cNvPr>
          <p:cNvCxnSpPr>
            <a:cxnSpLocks/>
          </p:cNvCxnSpPr>
          <p:nvPr/>
        </p:nvCxnSpPr>
        <p:spPr>
          <a:xfrm flipH="1">
            <a:off x="5048252" y="2843999"/>
            <a:ext cx="1749748" cy="494999"/>
          </a:xfrm>
          <a:prstGeom prst="straightConnector1">
            <a:avLst/>
          </a:prstGeom>
          <a:ln w="25400">
            <a:solidFill>
              <a:schemeClr val="tx1"/>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C1294591-4A3C-4232-9476-152224AD7C8B}"/>
              </a:ext>
            </a:extLst>
          </p:cNvPr>
          <p:cNvCxnSpPr>
            <a:cxnSpLocks/>
          </p:cNvCxnSpPr>
          <p:nvPr/>
        </p:nvCxnSpPr>
        <p:spPr>
          <a:xfrm>
            <a:off x="4188000" y="1989000"/>
            <a:ext cx="1905907" cy="2970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285C9E7-6A4F-4B55-B2CE-AB0EA581B4CB}"/>
                  </a:ext>
                </a:extLst>
              </p:cNvPr>
              <p:cNvSpPr txBox="1"/>
              <p:nvPr/>
            </p:nvSpPr>
            <p:spPr>
              <a:xfrm>
                <a:off x="5898034" y="437698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𝑙</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3" name="テキスト ボックス 72">
                <a:extLst>
                  <a:ext uri="{FF2B5EF4-FFF2-40B4-BE49-F238E27FC236}">
                    <a16:creationId xmlns:a16="http://schemas.microsoft.com/office/drawing/2014/main" id="{3285C9E7-6A4F-4B55-B2CE-AB0EA581B4CB}"/>
                  </a:ext>
                </a:extLst>
              </p:cNvPr>
              <p:cNvSpPr txBox="1">
                <a:spLocks noRot="1" noChangeAspect="1" noMove="1" noResize="1" noEditPoints="1" noAdjustHandles="1" noChangeArrowheads="1" noChangeShapeType="1" noTextEdit="1"/>
              </p:cNvSpPr>
              <p:nvPr/>
            </p:nvSpPr>
            <p:spPr>
              <a:xfrm>
                <a:off x="5898034" y="4376980"/>
                <a:ext cx="391745" cy="369332"/>
              </a:xfrm>
              <a:prstGeom prst="rect">
                <a:avLst/>
              </a:prstGeom>
              <a:blipFill>
                <a:blip r:embed="rId2"/>
                <a:stretch>
                  <a:fillRect b="-6557"/>
                </a:stretch>
              </a:blipFill>
            </p:spPr>
            <p:txBody>
              <a:bodyPr/>
              <a:lstStyle/>
              <a:p>
                <a:r>
                  <a:rPr lang="ja-JP" altLang="en-US">
                    <a:noFill/>
                  </a:rPr>
                  <a:t> </a:t>
                </a:r>
              </a:p>
            </p:txBody>
          </p:sp>
        </mc:Fallback>
      </mc:AlternateContent>
      <p:sp>
        <p:nvSpPr>
          <p:cNvPr id="74" name="円弧 73">
            <a:extLst>
              <a:ext uri="{FF2B5EF4-FFF2-40B4-BE49-F238E27FC236}">
                <a16:creationId xmlns:a16="http://schemas.microsoft.com/office/drawing/2014/main" id="{8F3FFCB7-74F6-46D7-9472-22F5D2C91C3F}"/>
              </a:ext>
            </a:extLst>
          </p:cNvPr>
          <p:cNvSpPr/>
          <p:nvPr/>
        </p:nvSpPr>
        <p:spPr>
          <a:xfrm rot="8884838">
            <a:off x="4407652" y="2875184"/>
            <a:ext cx="1198996" cy="868885"/>
          </a:xfrm>
          <a:prstGeom prst="arc">
            <a:avLst>
              <a:gd name="adj1" fmla="val 12166719"/>
              <a:gd name="adj2" fmla="val 20209753"/>
            </a:avLst>
          </a:prstGeom>
          <a:ln w="19050" cmpd="sng">
            <a:solidFill>
              <a:schemeClr val="tx1"/>
            </a:solidFill>
            <a:headEnd type="none" w="sm"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FA1554BD-99DA-4B8F-B979-33F8F9C516E5}"/>
                  </a:ext>
                </a:extLst>
              </p:cNvPr>
              <p:cNvSpPr txBox="1"/>
              <p:nvPr/>
            </p:nvSpPr>
            <p:spPr>
              <a:xfrm>
                <a:off x="4615405" y="3810682"/>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75" name="テキスト ボックス 74">
                <a:extLst>
                  <a:ext uri="{FF2B5EF4-FFF2-40B4-BE49-F238E27FC236}">
                    <a16:creationId xmlns:a16="http://schemas.microsoft.com/office/drawing/2014/main" id="{FA1554BD-99DA-4B8F-B979-33F8F9C516E5}"/>
                  </a:ext>
                </a:extLst>
              </p:cNvPr>
              <p:cNvSpPr txBox="1">
                <a:spLocks noRot="1" noChangeAspect="1" noMove="1" noResize="1" noEditPoints="1" noAdjustHandles="1" noChangeArrowheads="1" noChangeShapeType="1" noTextEdit="1"/>
              </p:cNvSpPr>
              <p:nvPr/>
            </p:nvSpPr>
            <p:spPr>
              <a:xfrm>
                <a:off x="4615405" y="3810682"/>
                <a:ext cx="391745" cy="246221"/>
              </a:xfrm>
              <a:prstGeom prst="rect">
                <a:avLst/>
              </a:prstGeom>
              <a:blipFill>
                <a:blip r:embed="rId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799DD160-6B3B-47E7-8818-6F3E3D60D7F0}"/>
                  </a:ext>
                </a:extLst>
              </p:cNvPr>
              <p:cNvSpPr txBox="1"/>
              <p:nvPr/>
            </p:nvSpPr>
            <p:spPr>
              <a:xfrm>
                <a:off x="2635306" y="34290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𝑑</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6" name="テキスト ボックス 75">
                <a:extLst>
                  <a:ext uri="{FF2B5EF4-FFF2-40B4-BE49-F238E27FC236}">
                    <a16:creationId xmlns:a16="http://schemas.microsoft.com/office/drawing/2014/main" id="{799DD160-6B3B-47E7-8818-6F3E3D60D7F0}"/>
                  </a:ext>
                </a:extLst>
              </p:cNvPr>
              <p:cNvSpPr txBox="1">
                <a:spLocks noRot="1" noChangeAspect="1" noMove="1" noResize="1" noEditPoints="1" noAdjustHandles="1" noChangeArrowheads="1" noChangeShapeType="1" noTextEdit="1"/>
              </p:cNvSpPr>
              <p:nvPr/>
            </p:nvSpPr>
            <p:spPr>
              <a:xfrm>
                <a:off x="2635306" y="3429000"/>
                <a:ext cx="391745" cy="369332"/>
              </a:xfrm>
              <a:prstGeom prst="rect">
                <a:avLst/>
              </a:prstGeom>
              <a:blipFill>
                <a:blip r:embed="rId4"/>
                <a:stretch>
                  <a:fillRect l="-1538"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EC6C48A9-68D7-41EF-9642-15DBECB9CC37}"/>
                  </a:ext>
                </a:extLst>
              </p:cNvPr>
              <p:cNvSpPr txBox="1"/>
              <p:nvPr/>
            </p:nvSpPr>
            <p:spPr>
              <a:xfrm>
                <a:off x="4252326" y="181099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𝑛</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8" name="テキスト ボックス 77">
                <a:extLst>
                  <a:ext uri="{FF2B5EF4-FFF2-40B4-BE49-F238E27FC236}">
                    <a16:creationId xmlns:a16="http://schemas.microsoft.com/office/drawing/2014/main" id="{EC6C48A9-68D7-41EF-9642-15DBECB9CC37}"/>
                  </a:ext>
                </a:extLst>
              </p:cNvPr>
              <p:cNvSpPr txBox="1">
                <a:spLocks noRot="1" noChangeAspect="1" noMove="1" noResize="1" noEditPoints="1" noAdjustHandles="1" noChangeArrowheads="1" noChangeShapeType="1" noTextEdit="1"/>
              </p:cNvSpPr>
              <p:nvPr/>
            </p:nvSpPr>
            <p:spPr>
              <a:xfrm>
                <a:off x="4252326" y="1810992"/>
                <a:ext cx="391745"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F22C2A-FC31-401C-A160-F0D3368CF385}"/>
                  </a:ext>
                </a:extLst>
              </p:cNvPr>
              <p:cNvSpPr txBox="1"/>
              <p:nvPr/>
            </p:nvSpPr>
            <p:spPr>
              <a:xfrm>
                <a:off x="4716110" y="2332542"/>
                <a:ext cx="391745" cy="3897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𝑡</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80" name="テキスト ボックス 79">
                <a:extLst>
                  <a:ext uri="{FF2B5EF4-FFF2-40B4-BE49-F238E27FC236}">
                    <a16:creationId xmlns:a16="http://schemas.microsoft.com/office/drawing/2014/main" id="{12F22C2A-FC31-401C-A160-F0D3368CF385}"/>
                  </a:ext>
                </a:extLst>
              </p:cNvPr>
              <p:cNvSpPr txBox="1">
                <a:spLocks noRot="1" noChangeAspect="1" noMove="1" noResize="1" noEditPoints="1" noAdjustHandles="1" noChangeArrowheads="1" noChangeShapeType="1" noTextEdit="1"/>
              </p:cNvSpPr>
              <p:nvPr/>
            </p:nvSpPr>
            <p:spPr>
              <a:xfrm>
                <a:off x="4716110" y="2332542"/>
                <a:ext cx="391745" cy="389787"/>
              </a:xfrm>
              <a:prstGeom prst="rect">
                <a:avLst/>
              </a:prstGeom>
              <a:blipFill>
                <a:blip r:embed="rId6"/>
                <a:stretch>
                  <a:fillRect/>
                </a:stretch>
              </a:blipFill>
            </p:spPr>
            <p:txBody>
              <a:bodyPr/>
              <a:lstStyle/>
              <a:p>
                <a:r>
                  <a:rPr lang="ja-JP" altLang="en-US">
                    <a:noFill/>
                  </a:rPr>
                  <a:t> </a:t>
                </a:r>
              </a:p>
            </p:txBody>
          </p:sp>
        </mc:Fallback>
      </mc:AlternateContent>
      <p:sp>
        <p:nvSpPr>
          <p:cNvPr id="85" name="円/楕円 20">
            <a:extLst>
              <a:ext uri="{FF2B5EF4-FFF2-40B4-BE49-F238E27FC236}">
                <a16:creationId xmlns:a16="http://schemas.microsoft.com/office/drawing/2014/main" id="{E5842726-BFB9-4B70-815D-21EEE3AF0E62}"/>
              </a:ext>
            </a:extLst>
          </p:cNvPr>
          <p:cNvSpPr/>
          <p:nvPr/>
        </p:nvSpPr>
        <p:spPr bwMode="auto">
          <a:xfrm>
            <a:off x="6730038" y="2771677"/>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6" name="円/楕円 20">
            <a:extLst>
              <a:ext uri="{FF2B5EF4-FFF2-40B4-BE49-F238E27FC236}">
                <a16:creationId xmlns:a16="http://schemas.microsoft.com/office/drawing/2014/main" id="{4AD156CF-ADEF-44A3-B81F-FA16EBF254D7}"/>
              </a:ext>
            </a:extLst>
          </p:cNvPr>
          <p:cNvSpPr/>
          <p:nvPr/>
        </p:nvSpPr>
        <p:spPr bwMode="auto">
          <a:xfrm>
            <a:off x="2308047" y="2393513"/>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554DC365-4580-46EB-BE0F-3D0B5AB5F2B7}"/>
                  </a:ext>
                </a:extLst>
              </p:cNvPr>
              <p:cNvSpPr txBox="1"/>
              <p:nvPr/>
            </p:nvSpPr>
            <p:spPr>
              <a:xfrm>
                <a:off x="6831964" y="265173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0" name="テキスト ボックス 99">
                <a:extLst>
                  <a:ext uri="{FF2B5EF4-FFF2-40B4-BE49-F238E27FC236}">
                    <a16:creationId xmlns:a16="http://schemas.microsoft.com/office/drawing/2014/main" id="{554DC365-4580-46EB-BE0F-3D0B5AB5F2B7}"/>
                  </a:ext>
                </a:extLst>
              </p:cNvPr>
              <p:cNvSpPr txBox="1">
                <a:spLocks noRot="1" noChangeAspect="1" noMove="1" noResize="1" noEditPoints="1" noAdjustHandles="1" noChangeArrowheads="1" noChangeShapeType="1" noTextEdit="1"/>
              </p:cNvSpPr>
              <p:nvPr/>
            </p:nvSpPr>
            <p:spPr>
              <a:xfrm>
                <a:off x="6831964" y="2651739"/>
                <a:ext cx="391745" cy="369332"/>
              </a:xfrm>
              <a:prstGeom prst="rect">
                <a:avLst/>
              </a:prstGeom>
              <a:blipFill>
                <a:blip r:embed="rId7"/>
                <a:stretch>
                  <a:fillRect l="-3125" r="-1563" b="-4918"/>
                </a:stretch>
              </a:blipFill>
            </p:spPr>
            <p:txBody>
              <a:bodyPr/>
              <a:lstStyle/>
              <a:p>
                <a:r>
                  <a:rPr lang="ja-JP" altLang="en-US">
                    <a:noFill/>
                  </a:rPr>
                  <a:t> </a:t>
                </a:r>
              </a:p>
            </p:txBody>
          </p:sp>
        </mc:Fallback>
      </mc:AlternateContent>
      <p:sp>
        <p:nvSpPr>
          <p:cNvPr id="44" name="円弧 43">
            <a:extLst>
              <a:ext uri="{FF2B5EF4-FFF2-40B4-BE49-F238E27FC236}">
                <a16:creationId xmlns:a16="http://schemas.microsoft.com/office/drawing/2014/main" id="{9828C616-B534-440D-9CF8-FAB7D174B8BD}"/>
              </a:ext>
            </a:extLst>
          </p:cNvPr>
          <p:cNvSpPr/>
          <p:nvPr/>
        </p:nvSpPr>
        <p:spPr>
          <a:xfrm rot="9024646">
            <a:off x="2910591" y="2728083"/>
            <a:ext cx="4230363" cy="1344612"/>
          </a:xfrm>
          <a:prstGeom prst="arc">
            <a:avLst>
              <a:gd name="adj1" fmla="val 11569381"/>
              <a:gd name="adj2" fmla="val 20774037"/>
            </a:avLst>
          </a:prstGeom>
          <a:ln w="25400" cmpd="sng">
            <a:solidFill>
              <a:schemeClr val="accent2"/>
            </a:solidFill>
            <a:headEnd type="none" w="sm"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59FAD582-3B00-4D34-9089-40AD2296DBAB}"/>
                  </a:ext>
                </a:extLst>
              </p:cNvPr>
              <p:cNvSpPr txBox="1"/>
              <p:nvPr/>
            </p:nvSpPr>
            <p:spPr>
              <a:xfrm>
                <a:off x="1946276" y="209014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6" name="テキスト ボックス 45">
                <a:extLst>
                  <a:ext uri="{FF2B5EF4-FFF2-40B4-BE49-F238E27FC236}">
                    <a16:creationId xmlns:a16="http://schemas.microsoft.com/office/drawing/2014/main" id="{59FAD582-3B00-4D34-9089-40AD2296DBAB}"/>
                  </a:ext>
                </a:extLst>
              </p:cNvPr>
              <p:cNvSpPr txBox="1">
                <a:spLocks noRot="1" noChangeAspect="1" noMove="1" noResize="1" noEditPoints="1" noAdjustHandles="1" noChangeArrowheads="1" noChangeShapeType="1" noTextEdit="1"/>
              </p:cNvSpPr>
              <p:nvPr/>
            </p:nvSpPr>
            <p:spPr>
              <a:xfrm>
                <a:off x="1946276" y="2090147"/>
                <a:ext cx="391745" cy="369332"/>
              </a:xfrm>
              <a:prstGeom prst="rect">
                <a:avLst/>
              </a:prstGeom>
              <a:blipFill>
                <a:blip r:embed="rId8"/>
                <a:stretch>
                  <a:fillRect l="-3077" r="-1538"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282839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p:sp>
        <p:nvSpPr>
          <p:cNvPr id="6" name="太陽 5">
            <a:extLst>
              <a:ext uri="{FF2B5EF4-FFF2-40B4-BE49-F238E27FC236}">
                <a16:creationId xmlns:a16="http://schemas.microsoft.com/office/drawing/2014/main" id="{7BBD83DF-7694-4582-8075-E2484E9C2D98}"/>
              </a:ext>
            </a:extLst>
          </p:cNvPr>
          <p:cNvSpPr/>
          <p:nvPr/>
        </p:nvSpPr>
        <p:spPr bwMode="auto">
          <a:xfrm>
            <a:off x="1443000" y="279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89774" y="2924398"/>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2"/>
          <a:stretch>
            <a:fillRect/>
          </a:stretch>
        </p:blipFill>
        <p:spPr>
          <a:xfrm>
            <a:off x="2727531" y="2575325"/>
            <a:ext cx="1593247" cy="1062165"/>
          </a:xfrm>
          <a:prstGeom prst="rect">
            <a:avLst/>
          </a:prstGeom>
        </p:spPr>
      </p:pic>
      <p:pic>
        <p:nvPicPr>
          <p:cNvPr id="17" name="図 16">
            <a:extLst>
              <a:ext uri="{FF2B5EF4-FFF2-40B4-BE49-F238E27FC236}">
                <a16:creationId xmlns:a16="http://schemas.microsoft.com/office/drawing/2014/main" id="{CB33F20A-7D5B-4D58-943C-D471A2737F3D}"/>
              </a:ext>
            </a:extLst>
          </p:cNvPr>
          <p:cNvPicPr>
            <a:picLocks noChangeAspect="1"/>
          </p:cNvPicPr>
          <p:nvPr/>
        </p:nvPicPr>
        <p:blipFill>
          <a:blip r:embed="rId3"/>
          <a:stretch>
            <a:fillRect/>
          </a:stretch>
        </p:blipFill>
        <p:spPr>
          <a:xfrm>
            <a:off x="6953869" y="2287329"/>
            <a:ext cx="1805944" cy="129661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522B74D-81DC-4253-9536-BBC937FFD661}"/>
                  </a:ext>
                </a:extLst>
              </p:cNvPr>
              <p:cNvSpPr txBox="1"/>
              <p:nvPr/>
            </p:nvSpPr>
            <p:spPr>
              <a:xfrm>
                <a:off x="1443000" y="3729001"/>
                <a:ext cx="6831806"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14" name="テキスト ボックス 13">
                <a:extLst>
                  <a:ext uri="{FF2B5EF4-FFF2-40B4-BE49-F238E27FC236}">
                    <a16:creationId xmlns:a16="http://schemas.microsoft.com/office/drawing/2014/main" xmlns:a14="http://schemas.microsoft.com/office/drawing/2010/main" xmlns="" id="{2522B74D-81DC-4253-9536-BBC937FFD661}"/>
                  </a:ext>
                </a:extLst>
              </p:cNvPr>
              <p:cNvSpPr txBox="1">
                <a:spLocks noRot="1" noChangeAspect="1" noMove="1" noResize="1" noEditPoints="1" noAdjustHandles="1" noChangeArrowheads="1" noChangeShapeType="1" noTextEdit="1"/>
              </p:cNvSpPr>
              <p:nvPr/>
            </p:nvSpPr>
            <p:spPr>
              <a:xfrm>
                <a:off x="1443000" y="3729001"/>
                <a:ext cx="6831806" cy="523285"/>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537156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488000" y="3753753"/>
                <a:ext cx="6802952"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5" name="テキスト ボックス 4">
                <a:extLst>
                  <a:ext uri="{FF2B5EF4-FFF2-40B4-BE49-F238E27FC236}">
                    <a16:creationId xmlns:a16="http://schemas.microsoft.com/office/drawing/2014/main" xmlns:a14="http://schemas.microsoft.com/office/drawing/2010/main" xmlns="" id="{271DFDB2-2A16-440C-8753-4C4B88AF0101}"/>
                  </a:ext>
                </a:extLst>
              </p:cNvPr>
              <p:cNvSpPr txBox="1">
                <a:spLocks noRot="1" noChangeAspect="1" noMove="1" noResize="1" noEditPoints="1" noAdjustHandles="1" noChangeArrowheads="1" noChangeShapeType="1" noTextEdit="1"/>
              </p:cNvSpPr>
              <p:nvPr/>
            </p:nvSpPr>
            <p:spPr>
              <a:xfrm>
                <a:off x="1488000" y="3753753"/>
                <a:ext cx="6802952" cy="523285"/>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太陽 5">
            <a:extLst>
              <a:ext uri="{FF2B5EF4-FFF2-40B4-BE49-F238E27FC236}">
                <a16:creationId xmlns:a16="http://schemas.microsoft.com/office/drawing/2014/main" id="{7BBD83DF-7694-4582-8075-E2484E9C2D98}"/>
              </a:ext>
            </a:extLst>
          </p:cNvPr>
          <p:cNvSpPr/>
          <p:nvPr/>
        </p:nvSpPr>
        <p:spPr bwMode="auto">
          <a:xfrm>
            <a:off x="1488000" y="2838203"/>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19924" y="2934897"/>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3"/>
          <a:stretch>
            <a:fillRect/>
          </a:stretch>
        </p:blipFill>
        <p:spPr>
          <a:xfrm>
            <a:off x="2744019" y="2555893"/>
            <a:ext cx="1593247" cy="1062165"/>
          </a:xfrm>
          <a:prstGeom prst="rect">
            <a:avLst/>
          </a:prstGeom>
        </p:spPr>
      </p:pic>
      <p:pic>
        <p:nvPicPr>
          <p:cNvPr id="17" name="図 16">
            <a:extLst>
              <a:ext uri="{FF2B5EF4-FFF2-40B4-BE49-F238E27FC236}">
                <a16:creationId xmlns:a16="http://schemas.microsoft.com/office/drawing/2014/main" id="{CB33F20A-7D5B-4D58-943C-D471A2737F3D}"/>
              </a:ext>
            </a:extLst>
          </p:cNvPr>
          <p:cNvPicPr>
            <a:picLocks noChangeAspect="1"/>
          </p:cNvPicPr>
          <p:nvPr/>
        </p:nvPicPr>
        <p:blipFill>
          <a:blip r:embed="rId4"/>
          <a:stretch>
            <a:fillRect/>
          </a:stretch>
        </p:blipFill>
        <p:spPr>
          <a:xfrm>
            <a:off x="6839019" y="2232578"/>
            <a:ext cx="1805944" cy="1296619"/>
          </a:xfrm>
          <a:prstGeom prst="rect">
            <a:avLst/>
          </a:prstGeom>
        </p:spPr>
      </p:pic>
    </p:spTree>
    <p:extLst>
      <p:ext uri="{BB962C8B-B14F-4D97-AF65-F5344CB8AC3E}">
        <p14:creationId xmlns:p14="http://schemas.microsoft.com/office/powerpoint/2010/main" val="3240612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533000" y="3834000"/>
                <a:ext cx="6802952"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5" name="テキスト ボックス 4">
                <a:extLst>
                  <a:ext uri="{FF2B5EF4-FFF2-40B4-BE49-F238E27FC236}">
                    <a16:creationId xmlns:a16="http://schemas.microsoft.com/office/drawing/2014/main" xmlns:a14="http://schemas.microsoft.com/office/drawing/2010/main" xmlns="" id="{271DFDB2-2A16-440C-8753-4C4B88AF0101}"/>
                  </a:ext>
                </a:extLst>
              </p:cNvPr>
              <p:cNvSpPr txBox="1">
                <a:spLocks noRot="1" noChangeAspect="1" noMove="1" noResize="1" noEditPoints="1" noAdjustHandles="1" noChangeArrowheads="1" noChangeShapeType="1" noTextEdit="1"/>
              </p:cNvSpPr>
              <p:nvPr/>
            </p:nvSpPr>
            <p:spPr>
              <a:xfrm>
                <a:off x="1533000" y="3834000"/>
                <a:ext cx="6802952" cy="523285"/>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太陽 5">
            <a:extLst>
              <a:ext uri="{FF2B5EF4-FFF2-40B4-BE49-F238E27FC236}">
                <a16:creationId xmlns:a16="http://schemas.microsoft.com/office/drawing/2014/main" id="{7BBD83DF-7694-4582-8075-E2484E9C2D98}"/>
              </a:ext>
            </a:extLst>
          </p:cNvPr>
          <p:cNvSpPr/>
          <p:nvPr/>
        </p:nvSpPr>
        <p:spPr bwMode="auto">
          <a:xfrm>
            <a:off x="1452315" y="274438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68905" y="2933227"/>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3"/>
          <a:stretch>
            <a:fillRect/>
          </a:stretch>
        </p:blipFill>
        <p:spPr>
          <a:xfrm>
            <a:off x="2753200" y="2500431"/>
            <a:ext cx="1593247" cy="1062165"/>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B9E057F-9389-485D-9602-575D467811F3}"/>
                  </a:ext>
                </a:extLst>
              </p:cNvPr>
              <p:cNvSpPr txBox="1"/>
              <p:nvPr/>
            </p:nvSpPr>
            <p:spPr>
              <a:xfrm>
                <a:off x="1829565" y="3311991"/>
                <a:ext cx="423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14" name="テキスト ボックス 13">
                <a:extLst>
                  <a:ext uri="{FF2B5EF4-FFF2-40B4-BE49-F238E27FC236}">
                    <a16:creationId xmlns:a16="http://schemas.microsoft.com/office/drawing/2014/main" xmlns:a14="http://schemas.microsoft.com/office/drawing/2010/main" xmlns="" id="{DB9E057F-9389-485D-9602-575D467811F3}"/>
                  </a:ext>
                </a:extLst>
              </p:cNvPr>
              <p:cNvSpPr txBox="1">
                <a:spLocks noRot="1" noChangeAspect="1" noMove="1" noResize="1" noEditPoints="1" noAdjustHandles="1" noChangeArrowheads="1" noChangeShapeType="1" noTextEdit="1"/>
              </p:cNvSpPr>
              <p:nvPr/>
            </p:nvSpPr>
            <p:spPr>
              <a:xfrm>
                <a:off x="1829565" y="3311991"/>
                <a:ext cx="423193" cy="276999"/>
              </a:xfrm>
              <a:prstGeom prst="rect">
                <a:avLst/>
              </a:prstGeom>
              <a:blipFill rotWithShape="0">
                <a:blip r:embed="rId4"/>
                <a:stretch>
                  <a:fillRect l="-5714" r="-10000" b="-2174"/>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DB0B93E6-361F-4063-A76C-35871CA1711E}"/>
              </a:ext>
            </a:extLst>
          </p:cNvPr>
          <p:cNvPicPr>
            <a:picLocks noChangeAspect="1"/>
          </p:cNvPicPr>
          <p:nvPr/>
        </p:nvPicPr>
        <p:blipFill>
          <a:blip r:embed="rId5"/>
          <a:stretch>
            <a:fillRect/>
          </a:stretch>
        </p:blipFill>
        <p:spPr>
          <a:xfrm>
            <a:off x="7113000" y="2168340"/>
            <a:ext cx="1848000" cy="1279385"/>
          </a:xfrm>
          <a:prstGeom prst="rect">
            <a:avLst/>
          </a:prstGeom>
        </p:spPr>
      </p:pic>
    </p:spTree>
    <p:extLst>
      <p:ext uri="{BB962C8B-B14F-4D97-AF65-F5344CB8AC3E}">
        <p14:creationId xmlns:p14="http://schemas.microsoft.com/office/powerpoint/2010/main" val="19384458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835004" y="2915783"/>
                <a:ext cx="6208046" cy="497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0000"/>
                          </a:solidFill>
                          <a:latin typeface="Cambria Math" panose="02040503050406030204" pitchFamily="18" charset="0"/>
                        </a:rPr>
                        <m:t>光</m:t>
                      </m:r>
                      <m:r>
                        <a:rPr lang="ja-JP" altLang="en-US" sz="3200" i="1">
                          <a:solidFill>
                            <a:srgbClr val="FF0000"/>
                          </a:solidFill>
                          <a:latin typeface="Cambria Math" panose="02040503050406030204" pitchFamily="18" charset="0"/>
                        </a:rPr>
                        <m:t>源</m:t>
                      </m:r>
                      <m:r>
                        <a:rPr kumimoji="1" lang="en-US" altLang="ja-JP" sz="3200" b="0" i="1" smtClean="0">
                          <a:latin typeface="Cambria Math" panose="02040503050406030204" pitchFamily="18" charset="0"/>
                        </a:rPr>
                        <m:t>×</m:t>
                      </m:r>
                      <m:r>
                        <a:rPr lang="ja-JP" altLang="en-US" sz="3200" i="1" smtClean="0">
                          <a:solidFill>
                            <a:schemeClr val="tx2"/>
                          </a:solidFill>
                          <a:latin typeface="Cambria Math" panose="02040503050406030204" pitchFamily="18" charset="0"/>
                        </a:rPr>
                        <m:t>被写体</m:t>
                      </m:r>
                      <m:r>
                        <a:rPr lang="en-US" altLang="ja-JP" sz="3200" b="0" i="1" smtClean="0">
                          <a:latin typeface="Cambria Math" panose="02040503050406030204" pitchFamily="18" charset="0"/>
                        </a:rPr>
                        <m:t>×</m:t>
                      </m:r>
                      <m:r>
                        <m:rPr>
                          <m:sty m:val="p"/>
                        </m:rPr>
                        <a:rPr lang="en-US" altLang="ja-JP" sz="3200" i="1" smtClean="0">
                          <a:solidFill>
                            <a:srgbClr val="00B050"/>
                          </a:solidFill>
                          <a:latin typeface="Cambria Math" panose="02040503050406030204" pitchFamily="18" charset="0"/>
                        </a:rPr>
                        <m:t>CG</m:t>
                      </m:r>
                      <m:r>
                        <a:rPr lang="ja-JP" altLang="en-US" sz="3200" i="1" smtClean="0">
                          <a:solidFill>
                            <a:srgbClr val="00B050"/>
                          </a:solidFill>
                          <a:latin typeface="Cambria Math" panose="02040503050406030204" pitchFamily="18" charset="0"/>
                        </a:rPr>
                        <m:t>カメラ</m:t>
                      </m:r>
                      <m:r>
                        <a:rPr kumimoji="1" lang="en-US" altLang="ja-JP" sz="3200" b="0" i="1" smtClean="0">
                          <a:latin typeface="Cambria Math" panose="02040503050406030204" pitchFamily="18" charset="0"/>
                        </a:rPr>
                        <m:t>=</m:t>
                      </m:r>
                      <m:r>
                        <a:rPr lang="ja-JP" altLang="en-US" sz="3200" i="1" smtClean="0">
                          <a:latin typeface="Cambria Math" panose="02040503050406030204" pitchFamily="18" charset="0"/>
                        </a:rPr>
                        <m:t>画像</m:t>
                      </m:r>
                    </m:oMath>
                  </m:oMathPara>
                </a14:m>
                <a:endParaRPr kumimoji="1" lang="ja-JP" altLang="en-US" sz="3200" dirty="0"/>
              </a:p>
            </p:txBody>
          </p:sp>
        </mc:Choice>
        <mc:Fallback xmlns="">
          <p:sp>
            <p:nvSpPr>
              <p:cNvPr id="5" name="テキスト ボックス 4">
                <a:extLst>
                  <a:ext uri="{FF2B5EF4-FFF2-40B4-BE49-F238E27FC236}">
                    <a16:creationId xmlns:a16="http://schemas.microsoft.com/office/drawing/2014/main" id="{271DFDB2-2A16-440C-8753-4C4B88AF0101}"/>
                  </a:ext>
                </a:extLst>
              </p:cNvPr>
              <p:cNvSpPr txBox="1">
                <a:spLocks noRot="1" noChangeAspect="1" noMove="1" noResize="1" noEditPoints="1" noAdjustHandles="1" noChangeArrowheads="1" noChangeShapeType="1" noTextEdit="1"/>
              </p:cNvSpPr>
              <p:nvPr/>
            </p:nvSpPr>
            <p:spPr>
              <a:xfrm>
                <a:off x="1835004" y="2915783"/>
                <a:ext cx="6208046" cy="49795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6794448-6D95-430F-BD19-07CE82908F09}"/>
                  </a:ext>
                </a:extLst>
              </p:cNvPr>
              <p:cNvSpPr txBox="1"/>
              <p:nvPr/>
            </p:nvSpPr>
            <p:spPr>
              <a:xfrm>
                <a:off x="2883000" y="3429000"/>
                <a:ext cx="1881925" cy="309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a:solidFill>
                            <a:schemeClr val="tx2"/>
                          </a:solidFill>
                          <a:latin typeface="Cambria Math" panose="02040503050406030204" pitchFamily="18" charset="0"/>
                        </a:rPr>
                        <m:t>（</m:t>
                      </m:r>
                      <m:r>
                        <a:rPr lang="ja-JP" altLang="en-US" sz="2000" i="1" smtClean="0">
                          <a:solidFill>
                            <a:schemeClr val="tx2"/>
                          </a:solidFill>
                          <a:latin typeface="Cambria Math" panose="02040503050406030204" pitchFamily="18" charset="0"/>
                        </a:rPr>
                        <m:t>マテリアル</m:t>
                      </m:r>
                      <m:r>
                        <a:rPr lang="ja-JP" altLang="en-US" sz="2000" i="1">
                          <a:solidFill>
                            <a:schemeClr val="tx2"/>
                          </a:solidFill>
                          <a:latin typeface="Cambria Math" panose="02040503050406030204" pitchFamily="18" charset="0"/>
                        </a:rPr>
                        <m:t>）</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96794448-6D95-430F-BD19-07CE82908F09}"/>
                  </a:ext>
                </a:extLst>
              </p:cNvPr>
              <p:cNvSpPr txBox="1">
                <a:spLocks noRot="1" noChangeAspect="1" noMove="1" noResize="1" noEditPoints="1" noAdjustHandles="1" noChangeArrowheads="1" noChangeShapeType="1" noTextEdit="1"/>
              </p:cNvSpPr>
              <p:nvPr/>
            </p:nvSpPr>
            <p:spPr>
              <a:xfrm>
                <a:off x="2883000" y="3429000"/>
                <a:ext cx="1881925" cy="309957"/>
              </a:xfrm>
              <a:prstGeom prst="rect">
                <a:avLst/>
              </a:prstGeom>
              <a:blipFill>
                <a:blip r:embed="rId3"/>
                <a:stretch>
                  <a:fillRect l="-3883" t="-20000" r="-3883" b="-1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F1B836A-9701-4822-B48E-A35814EAE955}"/>
                  </a:ext>
                </a:extLst>
              </p:cNvPr>
              <p:cNvSpPr txBox="1"/>
              <p:nvPr/>
            </p:nvSpPr>
            <p:spPr>
              <a:xfrm>
                <a:off x="6573000" y="3406139"/>
                <a:ext cx="2138406" cy="320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レンダリング）</m:t>
                      </m:r>
                    </m:oMath>
                  </m:oMathPara>
                </a14:m>
                <a:endParaRPr kumimoji="1" lang="ja-JP" altLang="en-US" sz="3200" dirty="0">
                  <a:solidFill>
                    <a:schemeClr val="tx1"/>
                  </a:solidFill>
                </a:endParaRPr>
              </a:p>
            </p:txBody>
          </p:sp>
        </mc:Choice>
        <mc:Fallback xmlns="">
          <p:sp>
            <p:nvSpPr>
              <p:cNvPr id="7" name="テキスト ボックス 6">
                <a:extLst>
                  <a:ext uri="{FF2B5EF4-FFF2-40B4-BE49-F238E27FC236}">
                    <a16:creationId xmlns:a16="http://schemas.microsoft.com/office/drawing/2014/main" id="{7F1B836A-9701-4822-B48E-A35814EAE955}"/>
                  </a:ext>
                </a:extLst>
              </p:cNvPr>
              <p:cNvSpPr txBox="1">
                <a:spLocks noRot="1" noChangeAspect="1" noMove="1" noResize="1" noEditPoints="1" noAdjustHandles="1" noChangeArrowheads="1" noChangeShapeType="1" noTextEdit="1"/>
              </p:cNvSpPr>
              <p:nvPr/>
            </p:nvSpPr>
            <p:spPr>
              <a:xfrm>
                <a:off x="6573000" y="3406139"/>
                <a:ext cx="2138406" cy="320729"/>
              </a:xfrm>
              <a:prstGeom prst="rect">
                <a:avLst/>
              </a:prstGeom>
              <a:blipFill>
                <a:blip r:embed="rId4"/>
                <a:stretch>
                  <a:fillRect l="-2849" t="-19231" r="-3704"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416170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p:sp>
        <p:nvSpPr>
          <p:cNvPr id="6" name="太陽 5">
            <a:extLst>
              <a:ext uri="{FF2B5EF4-FFF2-40B4-BE49-F238E27FC236}">
                <a16:creationId xmlns:a16="http://schemas.microsoft.com/office/drawing/2014/main" id="{454B5AF9-CC30-4AEE-8153-660BEDB6C2BC}"/>
              </a:ext>
            </a:extLst>
          </p:cNvPr>
          <p:cNvSpPr/>
          <p:nvPr/>
        </p:nvSpPr>
        <p:spPr bwMode="auto">
          <a:xfrm>
            <a:off x="1263000" y="2844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C2C7CFC0-A282-458A-B177-419C0EF89055}"/>
              </a:ext>
            </a:extLst>
          </p:cNvPr>
          <p:cNvGrpSpPr/>
          <p:nvPr/>
        </p:nvGrpSpPr>
        <p:grpSpPr>
          <a:xfrm rot="19784484">
            <a:off x="5139719" y="2957010"/>
            <a:ext cx="924100" cy="432048"/>
            <a:chOff x="6801208" y="636959"/>
            <a:chExt cx="924100" cy="432048"/>
          </a:xfrm>
        </p:grpSpPr>
        <p:sp>
          <p:nvSpPr>
            <p:cNvPr id="8" name="正方形/長方形 7">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0" name="図 9">
            <a:extLst>
              <a:ext uri="{FF2B5EF4-FFF2-40B4-BE49-F238E27FC236}">
                <a16:creationId xmlns:a16="http://schemas.microsoft.com/office/drawing/2014/main" id="{1FB4B834-B454-4DAD-9C29-6DCB32BC8588}"/>
              </a:ext>
            </a:extLst>
          </p:cNvPr>
          <p:cNvPicPr>
            <a:picLocks noChangeAspect="1"/>
          </p:cNvPicPr>
          <p:nvPr/>
        </p:nvPicPr>
        <p:blipFill>
          <a:blip r:embed="rId2"/>
          <a:stretch>
            <a:fillRect/>
          </a:stretch>
        </p:blipFill>
        <p:spPr>
          <a:xfrm>
            <a:off x="2456228" y="2551727"/>
            <a:ext cx="1593247" cy="1062165"/>
          </a:xfrm>
          <a:prstGeom prst="rect">
            <a:avLst/>
          </a:prstGeom>
        </p:spPr>
      </p:pic>
      <p:pic>
        <p:nvPicPr>
          <p:cNvPr id="11" name="図 10">
            <a:extLst>
              <a:ext uri="{FF2B5EF4-FFF2-40B4-BE49-F238E27FC236}">
                <a16:creationId xmlns:a16="http://schemas.microsoft.com/office/drawing/2014/main" id="{22FEB6FA-6DE0-4ED2-A4BC-96659C13E6CA}"/>
              </a:ext>
            </a:extLst>
          </p:cNvPr>
          <p:cNvPicPr>
            <a:picLocks noChangeAspect="1"/>
          </p:cNvPicPr>
          <p:nvPr/>
        </p:nvPicPr>
        <p:blipFill>
          <a:blip r:embed="rId3"/>
          <a:stretch>
            <a:fillRect/>
          </a:stretch>
        </p:blipFill>
        <p:spPr>
          <a:xfrm>
            <a:off x="7200853" y="2316084"/>
            <a:ext cx="1805944" cy="1296619"/>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D621BDF-3AA8-4FD8-84A0-81776F004546}"/>
                  </a:ext>
                </a:extLst>
              </p:cNvPr>
              <p:cNvSpPr txBox="1"/>
              <p:nvPr/>
            </p:nvSpPr>
            <p:spPr>
              <a:xfrm>
                <a:off x="996518" y="3753899"/>
                <a:ext cx="7286867" cy="497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0000"/>
                          </a:solidFill>
                          <a:latin typeface="Cambria Math" panose="02040503050406030204" pitchFamily="18" charset="0"/>
                        </a:rPr>
                        <m:t>光</m:t>
                      </m:r>
                      <m:r>
                        <a:rPr lang="ja-JP" altLang="en-US" sz="3200" i="1">
                          <a:solidFill>
                            <a:srgbClr val="FF0000"/>
                          </a:solidFill>
                          <a:latin typeface="Cambria Math" panose="02040503050406030204" pitchFamily="18" charset="0"/>
                        </a:rPr>
                        <m:t>源</m:t>
                      </m:r>
                      <m:r>
                        <a:rPr lang="en-US" altLang="ja-JP" sz="3200" b="0" i="1" smtClean="0">
                          <a:solidFill>
                            <a:srgbClr val="FF0000"/>
                          </a:solidFill>
                          <a:latin typeface="Cambria Math" panose="02040503050406030204" pitchFamily="18" charset="0"/>
                        </a:rPr>
                        <m:t>  </m:t>
                      </m:r>
                      <m:r>
                        <a:rPr kumimoji="1" lang="en-US" altLang="ja-JP" sz="3200" b="0" i="1" smtClean="0">
                          <a:latin typeface="Cambria Math" panose="02040503050406030204" pitchFamily="18" charset="0"/>
                        </a:rPr>
                        <m:t>×  </m:t>
                      </m:r>
                      <m:r>
                        <a:rPr lang="ja-JP" altLang="en-US" sz="3200" i="1" smtClean="0">
                          <a:solidFill>
                            <a:schemeClr val="tx2"/>
                          </a:solidFill>
                          <a:latin typeface="Cambria Math" panose="02040503050406030204" pitchFamily="18" charset="0"/>
                        </a:rPr>
                        <m:t>被写体</m:t>
                      </m:r>
                      <m:r>
                        <a:rPr lang="en-US" altLang="ja-JP" sz="3200" b="0" i="1" smtClean="0">
                          <a:solidFill>
                            <a:schemeClr val="tx2"/>
                          </a:solidFill>
                          <a:latin typeface="Cambria Math" panose="02040503050406030204" pitchFamily="18" charset="0"/>
                        </a:rPr>
                        <m:t>  </m:t>
                      </m:r>
                      <m:r>
                        <a:rPr lang="en-US" altLang="ja-JP" sz="3200" b="0" i="1" smtClean="0">
                          <a:latin typeface="Cambria Math" panose="02040503050406030204" pitchFamily="18" charset="0"/>
                        </a:rPr>
                        <m:t>×  </m:t>
                      </m:r>
                      <m:r>
                        <m:rPr>
                          <m:sty m:val="p"/>
                        </m:rPr>
                        <a:rPr lang="en-US" altLang="ja-JP" sz="3200" i="1" smtClean="0">
                          <a:solidFill>
                            <a:srgbClr val="00B050"/>
                          </a:solidFill>
                          <a:latin typeface="Cambria Math" panose="02040503050406030204" pitchFamily="18" charset="0"/>
                        </a:rPr>
                        <m:t>CG</m:t>
                      </m:r>
                      <m:r>
                        <a:rPr lang="ja-JP" altLang="en-US" sz="3200" i="1" smtClean="0">
                          <a:solidFill>
                            <a:srgbClr val="00B050"/>
                          </a:solidFill>
                          <a:latin typeface="Cambria Math" panose="02040503050406030204" pitchFamily="18" charset="0"/>
                        </a:rPr>
                        <m:t>カメラ</m:t>
                      </m:r>
                      <m:r>
                        <a:rPr lang="en-US" altLang="ja-JP" sz="3200" b="0" i="1" smtClean="0">
                          <a:solidFill>
                            <a:srgbClr val="00B050"/>
                          </a:solidFill>
                          <a:latin typeface="Cambria Math" panose="02040503050406030204" pitchFamily="18" charset="0"/>
                        </a:rPr>
                        <m:t>  </m:t>
                      </m:r>
                      <m:r>
                        <a:rPr kumimoji="1" lang="en-US" altLang="ja-JP" sz="3200" b="0" i="1" smtClean="0">
                          <a:latin typeface="Cambria Math" panose="02040503050406030204" pitchFamily="18" charset="0"/>
                        </a:rPr>
                        <m:t>=  </m:t>
                      </m:r>
                      <m:r>
                        <a:rPr lang="ja-JP" altLang="en-US" sz="3200" i="1" smtClean="0">
                          <a:latin typeface="Cambria Math" panose="02040503050406030204" pitchFamily="18" charset="0"/>
                        </a:rPr>
                        <m:t>画像</m:t>
                      </m:r>
                    </m:oMath>
                  </m:oMathPara>
                </a14:m>
                <a:endParaRPr kumimoji="1" lang="ja-JP" altLang="en-US" sz="320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8D621BDF-3AA8-4FD8-84A0-81776F004546}"/>
                  </a:ext>
                </a:extLst>
              </p:cNvPr>
              <p:cNvSpPr txBox="1">
                <a:spLocks noRot="1" noChangeAspect="1" noMove="1" noResize="1" noEditPoints="1" noAdjustHandles="1" noChangeArrowheads="1" noChangeShapeType="1" noTextEdit="1"/>
              </p:cNvSpPr>
              <p:nvPr/>
            </p:nvSpPr>
            <p:spPr>
              <a:xfrm>
                <a:off x="996518" y="3753899"/>
                <a:ext cx="7286867" cy="497957"/>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DF7E004-903F-495E-B394-F7E957485405}"/>
                  </a:ext>
                </a:extLst>
              </p:cNvPr>
              <p:cNvSpPr txBox="1"/>
              <p:nvPr/>
            </p:nvSpPr>
            <p:spPr>
              <a:xfrm>
                <a:off x="2380204" y="4236884"/>
                <a:ext cx="1881925" cy="309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a:solidFill>
                            <a:schemeClr val="tx2"/>
                          </a:solidFill>
                          <a:latin typeface="Cambria Math" panose="02040503050406030204" pitchFamily="18" charset="0"/>
                        </a:rPr>
                        <m:t>（</m:t>
                      </m:r>
                      <m:r>
                        <a:rPr lang="ja-JP" altLang="en-US" sz="2000" i="1" smtClean="0">
                          <a:solidFill>
                            <a:schemeClr val="tx2"/>
                          </a:solidFill>
                          <a:latin typeface="Cambria Math" panose="02040503050406030204" pitchFamily="18" charset="0"/>
                        </a:rPr>
                        <m:t>マテリアル</m:t>
                      </m:r>
                      <m:r>
                        <a:rPr lang="ja-JP" altLang="en-US" sz="2000" i="1">
                          <a:solidFill>
                            <a:schemeClr val="tx2"/>
                          </a:solidFill>
                          <a:latin typeface="Cambria Math" panose="02040503050406030204" pitchFamily="18" charset="0"/>
                        </a:rPr>
                        <m:t>）</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5DF7E004-903F-495E-B394-F7E957485405}"/>
                  </a:ext>
                </a:extLst>
              </p:cNvPr>
              <p:cNvSpPr txBox="1">
                <a:spLocks noRot="1" noChangeAspect="1" noMove="1" noResize="1" noEditPoints="1" noAdjustHandles="1" noChangeArrowheads="1" noChangeShapeType="1" noTextEdit="1"/>
              </p:cNvSpPr>
              <p:nvPr/>
            </p:nvSpPr>
            <p:spPr>
              <a:xfrm>
                <a:off x="2380204" y="4236884"/>
                <a:ext cx="1881925" cy="309957"/>
              </a:xfrm>
              <a:prstGeom prst="rect">
                <a:avLst/>
              </a:prstGeom>
              <a:blipFill rotWithShape="0">
                <a:blip r:embed="rId5"/>
                <a:stretch>
                  <a:fillRect l="-3560" t="-17647" r="-3883"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EA2F419-6B4F-4AD8-B7B9-3B437FC3E1CD}"/>
                  </a:ext>
                </a:extLst>
              </p:cNvPr>
              <p:cNvSpPr txBox="1"/>
              <p:nvPr/>
            </p:nvSpPr>
            <p:spPr>
              <a:xfrm>
                <a:off x="7034622" y="4309112"/>
                <a:ext cx="2138406" cy="320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レンダリング）</m:t>
                      </m:r>
                    </m:oMath>
                  </m:oMathPara>
                </a14:m>
                <a:endParaRPr kumimoji="1" lang="ja-JP" altLang="en-US" sz="3200" dirty="0">
                  <a:solidFill>
                    <a:schemeClr val="tx1"/>
                  </a:solidFill>
                </a:endParaRPr>
              </a:p>
            </p:txBody>
          </p:sp>
        </mc:Choice>
        <mc:Fallback xmlns="">
          <p:sp>
            <p:nvSpPr>
              <p:cNvPr id="19" name="テキスト ボックス 18">
                <a:extLst>
                  <a:ext uri="{FF2B5EF4-FFF2-40B4-BE49-F238E27FC236}">
                    <a16:creationId xmlns:a16="http://schemas.microsoft.com/office/drawing/2014/main" xmlns:a14="http://schemas.microsoft.com/office/drawing/2010/main" xmlns="" id="{7EA2F419-6B4F-4AD8-B7B9-3B437FC3E1CD}"/>
                  </a:ext>
                </a:extLst>
              </p:cNvPr>
              <p:cNvSpPr txBox="1">
                <a:spLocks noRot="1" noChangeAspect="1" noMove="1" noResize="1" noEditPoints="1" noAdjustHandles="1" noChangeArrowheads="1" noChangeShapeType="1" noTextEdit="1"/>
              </p:cNvSpPr>
              <p:nvPr/>
            </p:nvSpPr>
            <p:spPr>
              <a:xfrm>
                <a:off x="7034622" y="4309112"/>
                <a:ext cx="2138406" cy="320729"/>
              </a:xfrm>
              <a:prstGeom prst="rect">
                <a:avLst/>
              </a:prstGeom>
              <a:blipFill rotWithShape="0">
                <a:blip r:embed="rId6"/>
                <a:stretch>
                  <a:fillRect l="-3134" t="-19231" r="-3704"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801515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5" name="円/楕円 4"/>
          <p:cNvSpPr/>
          <p:nvPr/>
        </p:nvSpPr>
        <p:spPr bwMode="auto">
          <a:xfrm>
            <a:off x="2821460" y="3471031"/>
            <a:ext cx="4320480" cy="1314147"/>
          </a:xfrm>
          <a:prstGeom prst="ellipse">
            <a:avLst/>
          </a:prstGeom>
          <a:solidFill>
            <a:schemeClr val="bg1"/>
          </a:solidFill>
          <a:ln w="254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8" name="直線コネクタ 27"/>
          <p:cNvCxnSpPr>
            <a:endCxn id="6" idx="0"/>
          </p:cNvCxnSpPr>
          <p:nvPr/>
        </p:nvCxnSpPr>
        <p:spPr>
          <a:xfrm flipV="1">
            <a:off x="4998000" y="2865324"/>
            <a:ext cx="760848" cy="1271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6" idx="3"/>
          </p:cNvCxnSpPr>
          <p:nvPr/>
        </p:nvCxnSpPr>
        <p:spPr>
          <a:xfrm flipV="1">
            <a:off x="4998000" y="3173943"/>
            <a:ext cx="846113" cy="963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bwMode="auto">
          <a:xfrm rot="435446">
            <a:off x="5743328" y="2814678"/>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chemeClr val="accent2">
              <a:lumMod val="60000"/>
              <a:lumOff val="4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6" name="直線コネクタ 15"/>
          <p:cNvCxnSpPr>
            <a:endCxn id="6" idx="2"/>
          </p:cNvCxnSpPr>
          <p:nvPr/>
        </p:nvCxnSpPr>
        <p:spPr>
          <a:xfrm flipV="1">
            <a:off x="5020434" y="3125377"/>
            <a:ext cx="1094406" cy="1011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円弧 2"/>
          <p:cNvSpPr/>
          <p:nvPr/>
        </p:nvSpPr>
        <p:spPr>
          <a:xfrm>
            <a:off x="2821460" y="1976865"/>
            <a:ext cx="4320480" cy="4320480"/>
          </a:xfrm>
          <a:prstGeom prst="arc">
            <a:avLst>
              <a:gd name="adj1" fmla="val 10777449"/>
              <a:gd name="adj2"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円/楕円 13"/>
          <p:cNvSpPr/>
          <p:nvPr/>
        </p:nvSpPr>
        <p:spPr bwMode="auto">
          <a:xfrm>
            <a:off x="3558000" y="2214000"/>
            <a:ext cx="2835000" cy="683357"/>
          </a:xfrm>
          <a:prstGeom prst="ellipse">
            <a:avLst/>
          </a:prstGeom>
          <a:noFill/>
          <a:ln w="6350">
            <a:solidFill>
              <a:schemeClr val="tx1"/>
            </a:solidFill>
            <a:prstDash val="solid"/>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3243000" y="2517208"/>
            <a:ext cx="3465000" cy="683357"/>
          </a:xfrm>
          <a:prstGeom prst="ellipse">
            <a:avLst/>
          </a:prstGeom>
          <a:noFill/>
          <a:ln w="6350">
            <a:solidFill>
              <a:schemeClr val="tx1"/>
            </a:solidFill>
            <a:prstDash val="solid"/>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弧 16"/>
          <p:cNvSpPr/>
          <p:nvPr/>
        </p:nvSpPr>
        <p:spPr>
          <a:xfrm>
            <a:off x="3937500" y="1976864"/>
            <a:ext cx="2101499" cy="5445242"/>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p:nvSpPr>
        <p:spPr>
          <a:xfrm>
            <a:off x="3969684" y="1976864"/>
            <a:ext cx="2349466" cy="5310242"/>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楕円 20"/>
          <p:cNvSpPr/>
          <p:nvPr/>
        </p:nvSpPr>
        <p:spPr bwMode="auto">
          <a:xfrm>
            <a:off x="4954407" y="4114750"/>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7563480" y="2024765"/>
                <a:ext cx="3959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solidFill>
                            <a:schemeClr val="tx1"/>
                          </a:solidFill>
                          <a:latin typeface="Cambria Math" panose="02040503050406030204" pitchFamily="18" charset="0"/>
                        </a:rPr>
                        <m:t>A</m:t>
                      </m:r>
                    </m:oMath>
                  </m:oMathPara>
                </a14:m>
                <a:endParaRPr kumimoji="1" lang="ja-JP" altLang="en-US" sz="3200" dirty="0">
                  <a:solidFill>
                    <a:schemeClr val="tx1"/>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563480" y="2024765"/>
                <a:ext cx="395941"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9" name="直線コネクタ 18"/>
          <p:cNvCxnSpPr/>
          <p:nvPr/>
        </p:nvCxnSpPr>
        <p:spPr>
          <a:xfrm flipV="1">
            <a:off x="6124524" y="2317906"/>
            <a:ext cx="1415977" cy="618329"/>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5" idx="2"/>
          </p:cNvCxnSpPr>
          <p:nvPr/>
        </p:nvCxnSpPr>
        <p:spPr>
          <a:xfrm>
            <a:off x="2821460" y="4128105"/>
            <a:ext cx="2190956" cy="35569"/>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788558" y="3735361"/>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788558" y="3735361"/>
                <a:ext cx="344069"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36585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5" name="円/楕円 4"/>
          <p:cNvSpPr/>
          <p:nvPr/>
        </p:nvSpPr>
        <p:spPr bwMode="auto">
          <a:xfrm>
            <a:off x="2821459" y="3255617"/>
            <a:ext cx="5281541" cy="1529562"/>
          </a:xfrm>
          <a:prstGeom prst="ellipse">
            <a:avLst/>
          </a:prstGeom>
          <a:solidFill>
            <a:schemeClr val="bg1"/>
          </a:solidFill>
          <a:ln w="254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 name="円弧 2"/>
          <p:cNvSpPr/>
          <p:nvPr/>
        </p:nvSpPr>
        <p:spPr>
          <a:xfrm>
            <a:off x="2821459" y="1506051"/>
            <a:ext cx="5281541" cy="5028693"/>
          </a:xfrm>
          <a:prstGeom prst="arc">
            <a:avLst>
              <a:gd name="adj1" fmla="val 10777449"/>
              <a:gd name="adj2"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楕円 20"/>
          <p:cNvSpPr/>
          <p:nvPr/>
        </p:nvSpPr>
        <p:spPr bwMode="auto">
          <a:xfrm>
            <a:off x="5409266" y="4005821"/>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cxnSp>
        <p:nvCxnSpPr>
          <p:cNvPr id="19" name="直線コネクタ 18"/>
          <p:cNvCxnSpPr/>
          <p:nvPr/>
        </p:nvCxnSpPr>
        <p:spPr>
          <a:xfrm flipV="1">
            <a:off x="7157075" y="1969891"/>
            <a:ext cx="890312" cy="314751"/>
          </a:xfrm>
          <a:prstGeom prst="line">
            <a:avLst/>
          </a:prstGeom>
          <a:ln w="19050">
            <a:solidFill>
              <a:schemeClr val="tx2"/>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2821459" y="4047562"/>
            <a:ext cx="2632735" cy="14577"/>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934578" y="3611517"/>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934578" y="3611517"/>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8031121" y="1839784"/>
                <a:ext cx="1090555" cy="369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rgbClr val="0070C0"/>
                          </a:solidFill>
                          <a:latin typeface="Cambria Math" panose="02040503050406030204" pitchFamily="18" charset="0"/>
                        </a:rPr>
                        <m:t>面積</m:t>
                      </m:r>
                      <m:r>
                        <a:rPr lang="en-US" altLang="ja-JP" sz="2400" b="0" i="1" smtClean="0">
                          <a:solidFill>
                            <a:srgbClr val="0070C0"/>
                          </a:solidFill>
                          <a:latin typeface="Cambria Math" panose="02040503050406030204" pitchFamily="18" charset="0"/>
                        </a:rPr>
                        <m:t> </m:t>
                      </m:r>
                      <m:sSup>
                        <m:sSupPr>
                          <m:ctrlPr>
                            <a:rPr lang="en-US" altLang="ja-JP" sz="2400" b="0" i="1" smtClean="0">
                              <a:solidFill>
                                <a:srgbClr val="0070C0"/>
                              </a:solidFill>
                              <a:latin typeface="Cambria Math" panose="02040503050406030204" pitchFamily="18" charset="0"/>
                            </a:rPr>
                          </m:ctrlPr>
                        </m:sSupPr>
                        <m:e>
                          <m:r>
                            <a:rPr lang="en-US" altLang="ja-JP" sz="2400" b="0" i="1" smtClean="0">
                              <a:solidFill>
                                <a:srgbClr val="0070C0"/>
                              </a:solidFill>
                              <a:latin typeface="Cambria Math" panose="02040503050406030204" pitchFamily="18" charset="0"/>
                            </a:rPr>
                            <m:t>𝑟</m:t>
                          </m:r>
                        </m:e>
                        <m:sup>
                          <m:r>
                            <a:rPr lang="en-US" altLang="ja-JP" sz="2400" b="0" i="1" smtClean="0">
                              <a:solidFill>
                                <a:srgbClr val="0070C0"/>
                              </a:solidFill>
                              <a:latin typeface="Cambria Math" panose="02040503050406030204" pitchFamily="18" charset="0"/>
                            </a:rPr>
                            <m:t>2</m:t>
                          </m:r>
                        </m:sup>
                      </m:sSup>
                    </m:oMath>
                  </m:oMathPara>
                </a14:m>
                <a:endParaRPr kumimoji="1" lang="ja-JP" altLang="en-US" sz="2400" dirty="0">
                  <a:solidFill>
                    <a:srgbClr val="0070C0"/>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8031121" y="1839784"/>
                <a:ext cx="1090555" cy="369973"/>
              </a:xfrm>
              <a:prstGeom prst="rect">
                <a:avLst/>
              </a:prstGeom>
              <a:blipFill rotWithShape="0">
                <a:blip r:embed="rId3"/>
                <a:stretch>
                  <a:fillRect l="-7821" t="-16667" b="-16667"/>
                </a:stretch>
              </a:blipFill>
            </p:spPr>
            <p:txBody>
              <a:bodyPr/>
              <a:lstStyle/>
              <a:p>
                <a:r>
                  <a:rPr lang="ja-JP" altLang="en-US">
                    <a:noFill/>
                  </a:rPr>
                  <a:t> </a:t>
                </a:r>
              </a:p>
            </p:txBody>
          </p:sp>
        </mc:Fallback>
      </mc:AlternateContent>
      <p:sp>
        <p:nvSpPr>
          <p:cNvPr id="26" name="円/楕円 25"/>
          <p:cNvSpPr/>
          <p:nvPr/>
        </p:nvSpPr>
        <p:spPr bwMode="auto">
          <a:xfrm rot="19703013">
            <a:off x="6516441" y="2036252"/>
            <a:ext cx="691459" cy="1063272"/>
          </a:xfrm>
          <a:prstGeom prst="ellipse">
            <a:avLst/>
          </a:prstGeom>
          <a:solidFill>
            <a:schemeClr val="accent1"/>
          </a:solidFill>
          <a:ln w="19050">
            <a:solidFill>
              <a:schemeClr val="tx1"/>
            </a:solidFill>
          </a:ln>
          <a:effectLst/>
          <a:extLst/>
        </p:spPr>
        <p:txBody>
          <a:bodyPr rtlCol="0" anchor="ctr"/>
          <a:lstStyle/>
          <a:p>
            <a:pPr algn="ctr"/>
            <a:endParaRPr kumimoji="1" lang="ja-JP" altLang="en-US"/>
          </a:p>
        </p:txBody>
      </p:sp>
      <p:cxnSp>
        <p:nvCxnSpPr>
          <p:cNvPr id="27" name="直線コネクタ 26"/>
          <p:cNvCxnSpPr/>
          <p:nvPr/>
        </p:nvCxnSpPr>
        <p:spPr>
          <a:xfrm flipV="1">
            <a:off x="5454054" y="2209757"/>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endCxn id="26" idx="4"/>
          </p:cNvCxnSpPr>
          <p:nvPr/>
        </p:nvCxnSpPr>
        <p:spPr>
          <a:xfrm flipV="1">
            <a:off x="5460077" y="3020616"/>
            <a:ext cx="1680794" cy="10335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6658954" y="4855072"/>
                <a:ext cx="2189767"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accent2"/>
                          </a:solidFill>
                          <a:latin typeface="Cambria Math" panose="02040503050406030204" pitchFamily="18" charset="0"/>
                        </a:rPr>
                        <m:t>立体角</m:t>
                      </m:r>
                      <m:r>
                        <a:rPr lang="en-US" altLang="ja-JP" sz="2400" b="0" i="1" smtClean="0">
                          <a:solidFill>
                            <a:schemeClr val="accent2"/>
                          </a:solidFill>
                          <a:latin typeface="Cambria Math" panose="02040503050406030204" pitchFamily="18" charset="0"/>
                        </a:rPr>
                        <m:t> </m:t>
                      </m:r>
                      <m:r>
                        <a:rPr kumimoji="1" lang="ja-JP" altLang="en-US" sz="2400" b="0" i="1" smtClean="0">
                          <a:solidFill>
                            <a:schemeClr val="accent2"/>
                          </a:solidFill>
                          <a:latin typeface="Cambria Math" panose="02040503050406030204" pitchFamily="18" charset="0"/>
                        </a:rPr>
                        <m:t>𝜔</m:t>
                      </m:r>
                      <m:r>
                        <a:rPr kumimoji="1" lang="en-US" altLang="ja-JP" sz="2400" b="0" i="1" smtClean="0">
                          <a:solidFill>
                            <a:schemeClr val="accent2"/>
                          </a:solidFill>
                          <a:latin typeface="Cambria Math" panose="02040503050406030204" pitchFamily="18" charset="0"/>
                        </a:rPr>
                        <m:t>=1</m:t>
                      </m:r>
                      <m:r>
                        <a:rPr kumimoji="1" lang="en-US" altLang="ja-JP" sz="2400" b="0" i="1" smtClean="0">
                          <a:solidFill>
                            <a:schemeClr val="accent2"/>
                          </a:solidFill>
                          <a:latin typeface="Cambria Math" panose="02040503050406030204" pitchFamily="18" charset="0"/>
                        </a:rPr>
                        <m:t>𝑠𝑟</m:t>
                      </m:r>
                    </m:oMath>
                  </m:oMathPara>
                </a14:m>
                <a:endParaRPr kumimoji="1" lang="ja-JP" altLang="en-US" sz="2400" dirty="0">
                  <a:solidFill>
                    <a:schemeClr val="accent2"/>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658954" y="4855072"/>
                <a:ext cx="2189767" cy="372538"/>
              </a:xfrm>
              <a:prstGeom prst="rect">
                <a:avLst/>
              </a:prstGeom>
              <a:blipFill rotWithShape="0">
                <a:blip r:embed="rId4"/>
                <a:stretch>
                  <a:fillRect l="-3611" t="-14516" r="-1667" b="-17742"/>
                </a:stretch>
              </a:blipFill>
            </p:spPr>
            <p:txBody>
              <a:bodyPr/>
              <a:lstStyle/>
              <a:p>
                <a:r>
                  <a:rPr lang="ja-JP" altLang="en-US">
                    <a:noFill/>
                  </a:rPr>
                  <a:t> </a:t>
                </a:r>
              </a:p>
            </p:txBody>
          </p:sp>
        </mc:Fallback>
      </mc:AlternateContent>
      <p:cxnSp>
        <p:nvCxnSpPr>
          <p:cNvPr id="32" name="直線コネクタ 31"/>
          <p:cNvCxnSpPr/>
          <p:nvPr/>
        </p:nvCxnSpPr>
        <p:spPr>
          <a:xfrm flipH="1">
            <a:off x="5426766" y="2145087"/>
            <a:ext cx="1000058" cy="1833675"/>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5647690" y="2748596"/>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647690" y="2748596"/>
                <a:ext cx="344069"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円/楕円 33"/>
          <p:cNvSpPr/>
          <p:nvPr/>
        </p:nvSpPr>
        <p:spPr bwMode="auto">
          <a:xfrm rot="19703013">
            <a:off x="5930952" y="3149329"/>
            <a:ext cx="315740" cy="48552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p:cxnSp>
        <p:nvCxnSpPr>
          <p:cNvPr id="35" name="直線コネクタ 34"/>
          <p:cNvCxnSpPr/>
          <p:nvPr/>
        </p:nvCxnSpPr>
        <p:spPr>
          <a:xfrm>
            <a:off x="6196654" y="3720145"/>
            <a:ext cx="687300" cy="1079612"/>
          </a:xfrm>
          <a:prstGeom prst="line">
            <a:avLst/>
          </a:prstGeom>
          <a:ln w="19050">
            <a:solidFill>
              <a:schemeClr val="accent2"/>
            </a:solidFill>
            <a:prstDash val="dash"/>
            <a:head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3739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立体角</a:t>
            </a:r>
          </a:p>
        </p:txBody>
      </p:sp>
      <p:sp>
        <p:nvSpPr>
          <p:cNvPr id="3" name="円/楕円 2"/>
          <p:cNvSpPr/>
          <p:nvPr/>
        </p:nvSpPr>
        <p:spPr bwMode="auto">
          <a:xfrm rot="19703013">
            <a:off x="1868221" y="3933070"/>
            <a:ext cx="315740" cy="48552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3175797" y="3659664"/>
                <a:ext cx="979435" cy="369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rgbClr val="0070C0"/>
                          </a:solidFill>
                          <a:latin typeface="Cambria Math" panose="02040503050406030204" pitchFamily="18" charset="0"/>
                        </a:rPr>
                        <m:t>面積</m:t>
                      </m:r>
                      <m:r>
                        <a:rPr lang="en-US" altLang="ja-JP" sz="2400" b="0" i="1" smtClean="0">
                          <a:solidFill>
                            <a:srgbClr val="0070C0"/>
                          </a:solidFill>
                          <a:latin typeface="Cambria Math" panose="02040503050406030204" pitchFamily="18" charset="0"/>
                        </a:rPr>
                        <m:t> </m:t>
                      </m:r>
                      <m:r>
                        <m:rPr>
                          <m:sty m:val="p"/>
                        </m:rPr>
                        <a:rPr lang="en-US" altLang="ja-JP" sz="2400" i="1">
                          <a:solidFill>
                            <a:srgbClr val="0070C0"/>
                          </a:solidFill>
                          <a:latin typeface="Cambria Math" panose="02040503050406030204" pitchFamily="18" charset="0"/>
                        </a:rPr>
                        <m:t>A</m:t>
                      </m:r>
                    </m:oMath>
                  </m:oMathPara>
                </a14:m>
                <a:endParaRPr kumimoji="1" lang="ja-JP" altLang="en-US" sz="2400" dirty="0">
                  <a:solidFill>
                    <a:srgbClr val="0070C0"/>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3175797" y="3659664"/>
                <a:ext cx="979435" cy="369973"/>
              </a:xfrm>
              <a:prstGeom prst="rect">
                <a:avLst/>
              </a:prstGeom>
              <a:blipFill rotWithShape="0">
                <a:blip r:embed="rId2"/>
                <a:stretch>
                  <a:fillRect l="-8696" t="-14754" r="-4348" b="-14754"/>
                </a:stretch>
              </a:blipFill>
            </p:spPr>
            <p:txBody>
              <a:bodyPr/>
              <a:lstStyle/>
              <a:p>
                <a:r>
                  <a:rPr lang="ja-JP" altLang="en-US">
                    <a:noFill/>
                  </a:rPr>
                  <a:t> </a:t>
                </a:r>
              </a:p>
            </p:txBody>
          </p:sp>
        </mc:Fallback>
      </mc:AlternateContent>
      <p:sp>
        <p:nvSpPr>
          <p:cNvPr id="6" name="円/楕円 5"/>
          <p:cNvSpPr/>
          <p:nvPr/>
        </p:nvSpPr>
        <p:spPr bwMode="auto">
          <a:xfrm rot="19703013">
            <a:off x="2435385" y="2850005"/>
            <a:ext cx="691459" cy="1063272"/>
          </a:xfrm>
          <a:prstGeom prst="ellipse">
            <a:avLst/>
          </a:prstGeom>
          <a:solidFill>
            <a:schemeClr val="accent1"/>
          </a:solidFill>
          <a:ln w="19050">
            <a:solidFill>
              <a:schemeClr val="tx1"/>
            </a:solidFill>
          </a:ln>
          <a:effectLst/>
          <a:extLst/>
        </p:spPr>
        <p:txBody>
          <a:bodyPr rtlCol="0" anchor="ctr"/>
          <a:lstStyle/>
          <a:p>
            <a:pPr algn="ctr"/>
            <a:endParaRPr kumimoji="1" lang="ja-JP" altLang="en-US"/>
          </a:p>
        </p:txBody>
      </p:sp>
      <p:cxnSp>
        <p:nvCxnSpPr>
          <p:cNvPr id="7" name="直線コネクタ 6"/>
          <p:cNvCxnSpPr/>
          <p:nvPr/>
        </p:nvCxnSpPr>
        <p:spPr>
          <a:xfrm flipV="1">
            <a:off x="1372998" y="3023510"/>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379021" y="3850255"/>
            <a:ext cx="1684274" cy="1017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円/楕円 8"/>
          <p:cNvSpPr/>
          <p:nvPr/>
        </p:nvSpPr>
        <p:spPr bwMode="auto">
          <a:xfrm>
            <a:off x="1298844" y="4838823"/>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2230393" y="4359061"/>
                <a:ext cx="1324402"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accent2"/>
                          </a:solidFill>
                          <a:latin typeface="Cambria Math" panose="02040503050406030204" pitchFamily="18" charset="0"/>
                        </a:rPr>
                        <m:t>立体角</m:t>
                      </m:r>
                      <m:r>
                        <a:rPr lang="en-US" altLang="ja-JP" sz="2400" b="0" i="1" smtClean="0">
                          <a:solidFill>
                            <a:schemeClr val="accent2"/>
                          </a:solidFill>
                          <a:latin typeface="Cambria Math" panose="02040503050406030204" pitchFamily="18" charset="0"/>
                        </a:rPr>
                        <m:t> </m:t>
                      </m:r>
                      <m:r>
                        <a:rPr kumimoji="1" lang="ja-JP" altLang="en-US" sz="2400" b="0" i="1" smtClean="0">
                          <a:solidFill>
                            <a:schemeClr val="accent2"/>
                          </a:solidFill>
                          <a:latin typeface="Cambria Math" panose="02040503050406030204" pitchFamily="18" charset="0"/>
                        </a:rPr>
                        <m:t>𝜔</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230393" y="4359061"/>
                <a:ext cx="1324402" cy="372538"/>
              </a:xfrm>
              <a:prstGeom prst="rect">
                <a:avLst/>
              </a:prstGeom>
              <a:blipFill rotWithShape="0">
                <a:blip r:embed="rId3"/>
                <a:stretch>
                  <a:fillRect l="-6912" t="-14754" r="-461" b="-19672"/>
                </a:stretch>
              </a:blipFill>
            </p:spPr>
            <p:txBody>
              <a:bodyPr/>
              <a:lstStyle/>
              <a:p>
                <a:r>
                  <a:rPr lang="ja-JP" altLang="en-US">
                    <a:noFill/>
                  </a:rPr>
                  <a:t> </a:t>
                </a:r>
              </a:p>
            </p:txBody>
          </p:sp>
        </mc:Fallback>
      </mc:AlternateContent>
      <p:sp>
        <p:nvSpPr>
          <p:cNvPr id="19" name="円/楕円 18"/>
          <p:cNvSpPr/>
          <p:nvPr/>
        </p:nvSpPr>
        <p:spPr bwMode="auto">
          <a:xfrm rot="19703013">
            <a:off x="6188221" y="3931852"/>
            <a:ext cx="315740" cy="48552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7438664" y="3691123"/>
                <a:ext cx="3959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a:solidFill>
                            <a:srgbClr val="0070C0"/>
                          </a:solidFill>
                          <a:latin typeface="Cambria Math" panose="02040503050406030204" pitchFamily="18" charset="0"/>
                        </a:rPr>
                        <m:t>A</m:t>
                      </m:r>
                    </m:oMath>
                  </m:oMathPara>
                </a14:m>
                <a:endParaRPr kumimoji="1" lang="ja-JP" altLang="en-US" sz="3200" dirty="0">
                  <a:solidFill>
                    <a:srgbClr val="0070C0"/>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438664" y="3691123"/>
                <a:ext cx="395941"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726567" y="3456674"/>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32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726567" y="3456674"/>
                <a:ext cx="256802" cy="369332"/>
              </a:xfrm>
              <a:prstGeom prst="rect">
                <a:avLst/>
              </a:prstGeom>
              <a:blipFill rotWithShape="0">
                <a:blip r:embed="rId5"/>
                <a:stretch>
                  <a:fillRect l="-6977" r="-6977"/>
                </a:stretch>
              </a:blipFill>
            </p:spPr>
            <p:txBody>
              <a:bodyPr/>
              <a:lstStyle/>
              <a:p>
                <a:r>
                  <a:rPr lang="ja-JP" altLang="en-US">
                    <a:noFill/>
                  </a:rPr>
                  <a:t> </a:t>
                </a:r>
              </a:p>
            </p:txBody>
          </p:sp>
        </mc:Fallback>
      </mc:AlternateContent>
      <p:sp>
        <p:nvSpPr>
          <p:cNvPr id="22" name="円/楕円 21"/>
          <p:cNvSpPr/>
          <p:nvPr/>
        </p:nvSpPr>
        <p:spPr bwMode="auto">
          <a:xfrm rot="19703013">
            <a:off x="6755385" y="2848787"/>
            <a:ext cx="691459" cy="1063272"/>
          </a:xfrm>
          <a:prstGeom prst="ellipse">
            <a:avLst/>
          </a:prstGeom>
          <a:solidFill>
            <a:schemeClr val="accent1"/>
          </a:solidFill>
          <a:ln w="19050">
            <a:solidFill>
              <a:schemeClr val="tx1"/>
            </a:solidFill>
          </a:ln>
          <a:effectLst/>
          <a:extLst/>
        </p:spPr>
        <p:txBody>
          <a:bodyPr rtlCol="0" anchor="ctr"/>
          <a:lstStyle/>
          <a:p>
            <a:pPr algn="ctr"/>
            <a:endParaRPr kumimoji="1" lang="ja-JP" altLang="en-US"/>
          </a:p>
        </p:txBody>
      </p:sp>
      <p:cxnSp>
        <p:nvCxnSpPr>
          <p:cNvPr id="23" name="直線コネクタ 22"/>
          <p:cNvCxnSpPr/>
          <p:nvPr/>
        </p:nvCxnSpPr>
        <p:spPr>
          <a:xfrm flipV="1">
            <a:off x="5692998" y="3022292"/>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5702308" y="3832803"/>
            <a:ext cx="1684274" cy="1017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bwMode="auto">
          <a:xfrm>
            <a:off x="5618844" y="4837605"/>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cxnSp>
        <p:nvCxnSpPr>
          <p:cNvPr id="26" name="直線コネクタ 25"/>
          <p:cNvCxnSpPr>
            <a:stCxn id="25" idx="7"/>
          </p:cNvCxnSpPr>
          <p:nvPr/>
        </p:nvCxnSpPr>
        <p:spPr>
          <a:xfrm flipV="1">
            <a:off x="5695541" y="2722292"/>
            <a:ext cx="1508487" cy="2128472"/>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25" idx="7"/>
          </p:cNvCxnSpPr>
          <p:nvPr/>
        </p:nvCxnSpPr>
        <p:spPr>
          <a:xfrm flipV="1">
            <a:off x="5695541" y="3090713"/>
            <a:ext cx="1929476" cy="1760051"/>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5" idx="7"/>
          </p:cNvCxnSpPr>
          <p:nvPr/>
        </p:nvCxnSpPr>
        <p:spPr>
          <a:xfrm flipV="1">
            <a:off x="5695541" y="2902292"/>
            <a:ext cx="1764730" cy="1948472"/>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5" idx="7"/>
          </p:cNvCxnSpPr>
          <p:nvPr/>
        </p:nvCxnSpPr>
        <p:spPr>
          <a:xfrm flipV="1">
            <a:off x="5695541" y="3269427"/>
            <a:ext cx="2111049" cy="1581337"/>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0" name="左大かっこ 29">
            <a:extLst>
              <a:ext uri="{FF2B5EF4-FFF2-40B4-BE49-F238E27FC236}">
                <a16:creationId xmlns:a16="http://schemas.microsoft.com/office/drawing/2014/main" id="{25D6D86F-9F3F-45F8-8A90-9BE011B113D8}"/>
              </a:ext>
            </a:extLst>
          </p:cNvPr>
          <p:cNvSpPr/>
          <p:nvPr/>
        </p:nvSpPr>
        <p:spPr>
          <a:xfrm rot="1798644">
            <a:off x="5928136" y="2820855"/>
            <a:ext cx="224997" cy="2028754"/>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左大かっこ 30">
            <a:extLst>
              <a:ext uri="{FF2B5EF4-FFF2-40B4-BE49-F238E27FC236}">
                <a16:creationId xmlns:a16="http://schemas.microsoft.com/office/drawing/2014/main" id="{25D6D86F-9F3F-45F8-8A90-9BE011B113D8}"/>
              </a:ext>
            </a:extLst>
          </p:cNvPr>
          <p:cNvSpPr/>
          <p:nvPr/>
        </p:nvSpPr>
        <p:spPr>
          <a:xfrm rot="14132499">
            <a:off x="6078398" y="4323334"/>
            <a:ext cx="224997" cy="89192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テキスト ボックス 31"/>
              <p:cNvSpPr txBox="1"/>
              <p:nvPr/>
            </p:nvSpPr>
            <p:spPr>
              <a:xfrm>
                <a:off x="6236645" y="4844150"/>
                <a:ext cx="2741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236645" y="4844150"/>
                <a:ext cx="274113" cy="369332"/>
              </a:xfrm>
              <a:prstGeom prst="rect">
                <a:avLst/>
              </a:prstGeom>
              <a:blipFill rotWithShape="0">
                <a:blip r:embed="rId6"/>
                <a:stretch>
                  <a:fillRect l="-17778" r="-22222"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240165" y="2363787"/>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240165" y="2363787"/>
                <a:ext cx="428835"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6564194" y="4249933"/>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chemeClr val="accent2"/>
                          </a:solidFill>
                          <a:latin typeface="Cambria Math" panose="02040503050406030204" pitchFamily="18" charset="0"/>
                        </a:rPr>
                        <m:t>𝜔</m:t>
                      </m:r>
                    </m:oMath>
                  </m:oMathPara>
                </a14:m>
                <a:endParaRPr kumimoji="1" lang="ja-JP" altLang="en-US" sz="3200" dirty="0">
                  <a:solidFill>
                    <a:schemeClr val="accent2"/>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564194" y="4249933"/>
                <a:ext cx="446661" cy="492443"/>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5" name="直線コネクタ 34"/>
          <p:cNvCxnSpPr/>
          <p:nvPr/>
        </p:nvCxnSpPr>
        <p:spPr>
          <a:xfrm flipV="1">
            <a:off x="1394834" y="3380423"/>
            <a:ext cx="1415387" cy="14656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9190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光度</a:t>
            </a:r>
            <a:endParaRPr kumimoji="1" lang="ja-JP" altLang="en-US" dirty="0"/>
          </a:p>
        </p:txBody>
      </p:sp>
      <p:sp>
        <p:nvSpPr>
          <p:cNvPr id="19" name="円/楕円 18"/>
          <p:cNvSpPr/>
          <p:nvPr/>
        </p:nvSpPr>
        <p:spPr bwMode="auto">
          <a:xfrm rot="19703013">
            <a:off x="3138794" y="3574411"/>
            <a:ext cx="781684" cy="1202012"/>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6363311" y="3497292"/>
                <a:ext cx="1166986" cy="492443"/>
              </a:xfrm>
              <a:prstGeom prst="rect">
                <a:avLst/>
              </a:prstGeom>
              <a:noFill/>
            </p:spPr>
            <p:txBody>
              <a:bodyPr wrap="none" lIns="0" tIns="0" rIns="0" bIns="0" rtlCol="0">
                <a:spAutoFit/>
              </a:bodyPr>
              <a:lstStyle/>
              <a:p>
                <a:r>
                  <a:rPr kumimoji="1" lang="ja-JP" altLang="en-US" sz="3200" b="0" dirty="0">
                    <a:solidFill>
                      <a:srgbClr val="0070C0"/>
                    </a:solidFill>
                  </a:rPr>
                  <a:t>面積</a:t>
                </a:r>
                <a14:m>
                  <m:oMath xmlns:m="http://schemas.openxmlformats.org/officeDocument/2006/math">
                    <m:r>
                      <a:rPr kumimoji="1" lang="en-US" altLang="ja-JP" sz="3200" b="0" i="0" smtClean="0">
                        <a:solidFill>
                          <a:srgbClr val="0070C0"/>
                        </a:solidFill>
                        <a:latin typeface="Cambria Math" panose="02040503050406030204" pitchFamily="18" charset="0"/>
                      </a:rPr>
                      <m:t> </m:t>
                    </m:r>
                    <m:r>
                      <m:rPr>
                        <m:sty m:val="p"/>
                      </m:rPr>
                      <a:rPr lang="en-US" altLang="ja-JP" sz="3200" i="1">
                        <a:solidFill>
                          <a:srgbClr val="0070C0"/>
                        </a:solidFill>
                        <a:latin typeface="Cambria Math" panose="02040503050406030204" pitchFamily="18" charset="0"/>
                      </a:rPr>
                      <m:t>A</m:t>
                    </m:r>
                  </m:oMath>
                </a14:m>
                <a:endParaRPr kumimoji="1" lang="ja-JP" altLang="en-US" sz="3200" dirty="0">
                  <a:solidFill>
                    <a:srgbClr val="0070C0"/>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6363311" y="3497292"/>
                <a:ext cx="1166986" cy="492443"/>
              </a:xfrm>
              <a:prstGeom prst="rect">
                <a:avLst/>
              </a:prstGeom>
              <a:blipFill rotWithShape="0">
                <a:blip r:embed="rId2"/>
                <a:stretch>
                  <a:fillRect l="-21466" t="-25000" b="-51250"/>
                </a:stretch>
              </a:blipFill>
            </p:spPr>
            <p:txBody>
              <a:bodyPr/>
              <a:lstStyle/>
              <a:p>
                <a:r>
                  <a:rPr lang="ja-JP" altLang="en-US">
                    <a:noFill/>
                  </a:rPr>
                  <a:t> </a:t>
                </a:r>
              </a:p>
            </p:txBody>
          </p:sp>
        </mc:Fallback>
      </mc:AlternateContent>
      <p:sp>
        <p:nvSpPr>
          <p:cNvPr id="22" name="円/楕円 21"/>
          <p:cNvSpPr/>
          <p:nvPr/>
        </p:nvSpPr>
        <p:spPr bwMode="auto">
          <a:xfrm rot="19703013">
            <a:off x="4462168" y="1016301"/>
            <a:ext cx="1754472" cy="2697891"/>
          </a:xfrm>
          <a:prstGeom prst="ellipse">
            <a:avLst/>
          </a:prstGeom>
          <a:solidFill>
            <a:schemeClr val="accent1"/>
          </a:solidFill>
          <a:ln w="25400">
            <a:solidFill>
              <a:schemeClr val="tx1"/>
            </a:solidFill>
          </a:ln>
          <a:effectLst/>
          <a:extLst/>
        </p:spPr>
        <p:txBody>
          <a:bodyPr rtlCol="0" anchor="ctr"/>
          <a:lstStyle/>
          <a:p>
            <a:pPr algn="ctr"/>
            <a:endParaRPr kumimoji="1" lang="ja-JP" altLang="en-US"/>
          </a:p>
        </p:txBody>
      </p:sp>
      <p:cxnSp>
        <p:nvCxnSpPr>
          <p:cNvPr id="23" name="直線コネクタ 22"/>
          <p:cNvCxnSpPr/>
          <p:nvPr/>
        </p:nvCxnSpPr>
        <p:spPr>
          <a:xfrm flipV="1">
            <a:off x="2088912" y="1375719"/>
            <a:ext cx="2367758" cy="4180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36" idx="6"/>
            <a:endCxn id="22" idx="4"/>
          </p:cNvCxnSpPr>
          <p:nvPr/>
        </p:nvCxnSpPr>
        <p:spPr>
          <a:xfrm flipV="1">
            <a:off x="2127166" y="3513977"/>
            <a:ext cx="3919396" cy="2076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bwMode="auto">
          <a:xfrm>
            <a:off x="2028000" y="5532075"/>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cxnSp>
        <p:nvCxnSpPr>
          <p:cNvPr id="26" name="直線コネクタ 25"/>
          <p:cNvCxnSpPr>
            <a:stCxn id="25" idx="7"/>
          </p:cNvCxnSpPr>
          <p:nvPr/>
        </p:nvCxnSpPr>
        <p:spPr>
          <a:xfrm flipV="1">
            <a:off x="2104697" y="810705"/>
            <a:ext cx="3355447" cy="473452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36" idx="7"/>
          </p:cNvCxnSpPr>
          <p:nvPr/>
        </p:nvCxnSpPr>
        <p:spPr>
          <a:xfrm flipV="1">
            <a:off x="2114007" y="1657234"/>
            <a:ext cx="4416384" cy="39011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5" idx="7"/>
          </p:cNvCxnSpPr>
          <p:nvPr/>
        </p:nvCxnSpPr>
        <p:spPr>
          <a:xfrm flipV="1">
            <a:off x="2104697" y="1179000"/>
            <a:ext cx="3941865" cy="436623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2136112" y="2287554"/>
            <a:ext cx="4835093" cy="32858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6499434" y="1111602"/>
                <a:ext cx="1199880" cy="492443"/>
              </a:xfrm>
              <a:prstGeom prst="rect">
                <a:avLst/>
              </a:prstGeom>
              <a:noFill/>
            </p:spPr>
            <p:txBody>
              <a:bodyPr wrap="none" lIns="0" tIns="0" rIns="0" bIns="0" rtlCol="0">
                <a:spAutoFit/>
              </a:bodyPr>
              <a:lstStyle/>
              <a:p>
                <a:r>
                  <a:rPr kumimoji="1" lang="ja-JP" altLang="en-US" sz="3200" b="0" dirty="0">
                    <a:solidFill>
                      <a:srgbClr val="FF9900"/>
                    </a:solidFill>
                  </a:rPr>
                  <a:t>光束</a:t>
                </a:r>
                <a14:m>
                  <m:oMath xmlns:m="http://schemas.openxmlformats.org/officeDocument/2006/math">
                    <m:r>
                      <a:rPr kumimoji="1" lang="en-US" altLang="ja-JP" sz="3200" b="0" i="0" smtClean="0">
                        <a:solidFill>
                          <a:srgbClr val="FF9900"/>
                        </a:solidFill>
                        <a:latin typeface="Cambria Math" panose="02040503050406030204" pitchFamily="18" charset="0"/>
                      </a:rPr>
                      <m:t> </m:t>
                    </m:r>
                    <m:r>
                      <a:rPr kumimoji="1" lang="ja-JP" altLang="en-US" sz="3200" b="0" i="1" smtClean="0">
                        <a:solidFill>
                          <a:srgbClr val="FF9900"/>
                        </a:solidFill>
                        <a:latin typeface="Cambria Math" panose="02040503050406030204" pitchFamily="18" charset="0"/>
                      </a:rPr>
                      <m:t>𝜙</m:t>
                    </m:r>
                  </m:oMath>
                </a14:m>
                <a:endParaRPr kumimoji="1" lang="ja-JP" altLang="en-US" sz="3200" dirty="0">
                  <a:solidFill>
                    <a:srgbClr val="FF990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499434" y="1111602"/>
                <a:ext cx="1199880" cy="492443"/>
              </a:xfrm>
              <a:prstGeom prst="rect">
                <a:avLst/>
              </a:prstGeom>
              <a:blipFill rotWithShape="0">
                <a:blip r:embed="rId3"/>
                <a:stretch>
                  <a:fillRect l="-20305" t="-23457"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3740616" y="4703471"/>
                <a:ext cx="1767535" cy="496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accent2"/>
                          </a:solidFill>
                          <a:latin typeface="Cambria Math" panose="02040503050406030204" pitchFamily="18" charset="0"/>
                        </a:rPr>
                        <m:t>立体角</m:t>
                      </m:r>
                      <m:r>
                        <a:rPr lang="en-US" altLang="ja-JP" sz="3200" b="0" i="1" smtClean="0">
                          <a:solidFill>
                            <a:schemeClr val="accent2"/>
                          </a:solidFill>
                          <a:latin typeface="Cambria Math" panose="02040503050406030204" pitchFamily="18" charset="0"/>
                        </a:rPr>
                        <m:t> </m:t>
                      </m:r>
                      <m:r>
                        <a:rPr kumimoji="1" lang="ja-JP" altLang="en-US" sz="3200" b="0" i="1" smtClean="0">
                          <a:solidFill>
                            <a:schemeClr val="accent2"/>
                          </a:solidFill>
                          <a:latin typeface="Cambria Math" panose="02040503050406030204" pitchFamily="18" charset="0"/>
                        </a:rPr>
                        <m:t>𝜔</m:t>
                      </m:r>
                    </m:oMath>
                  </m:oMathPara>
                </a14:m>
                <a:endParaRPr kumimoji="1" lang="ja-JP" altLang="en-US" sz="3200" dirty="0">
                  <a:solidFill>
                    <a:schemeClr val="accent2"/>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3740616" y="4703471"/>
                <a:ext cx="1767535" cy="496803"/>
              </a:xfrm>
              <a:prstGeom prst="rect">
                <a:avLst/>
              </a:prstGeom>
              <a:blipFill rotWithShape="0">
                <a:blip r:embed="rId4"/>
                <a:stretch>
                  <a:fillRect/>
                </a:stretch>
              </a:blipFill>
            </p:spPr>
            <p:txBody>
              <a:bodyPr/>
              <a:lstStyle/>
              <a:p>
                <a:r>
                  <a:rPr lang="ja-JP" altLang="en-US">
                    <a:noFill/>
                  </a:rPr>
                  <a:t> </a:t>
                </a:r>
              </a:p>
            </p:txBody>
          </p:sp>
        </mc:Fallback>
      </mc:AlternateContent>
      <p:sp>
        <p:nvSpPr>
          <p:cNvPr id="36" name="円/楕円 35"/>
          <p:cNvSpPr/>
          <p:nvPr/>
        </p:nvSpPr>
        <p:spPr bwMode="auto">
          <a:xfrm>
            <a:off x="2037310" y="5545234"/>
            <a:ext cx="89856" cy="89856"/>
          </a:xfrm>
          <a:prstGeom prst="ellipse">
            <a:avLst/>
          </a:prstGeom>
          <a:solidFill>
            <a:schemeClr val="tx1"/>
          </a:solidFill>
          <a:ln w="63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988561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光線</a:t>
            </a:r>
          </a:p>
        </p:txBody>
      </p:sp>
      <p:cxnSp>
        <p:nvCxnSpPr>
          <p:cNvPr id="34" name="直線矢印コネクタ 33"/>
          <p:cNvCxnSpPr/>
          <p:nvPr/>
        </p:nvCxnSpPr>
        <p:spPr>
          <a:xfrm flipV="1">
            <a:off x="3080792" y="1664804"/>
            <a:ext cx="3240360" cy="3096344"/>
          </a:xfrm>
          <a:prstGeom prst="straightConnector1">
            <a:avLst/>
          </a:prstGeom>
          <a:ln w="57150">
            <a:solidFill>
              <a:schemeClr val="accent2"/>
            </a:solidFill>
            <a:headEnd type="triangle" w="med"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236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照度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a:extLst/>
        </p:spPr>
        <p:txBody>
          <a:bodyPr rtlCol="0" anchor="ctr"/>
          <a:lstStyle/>
          <a:p>
            <a:pPr algn="ctr"/>
            <a:endParaRPr kumimoji="1" lang="ja-JP" altLang="en-US"/>
          </a:p>
        </p:txBody>
      </p:sp>
      <p:cxnSp>
        <p:nvCxnSpPr>
          <p:cNvPr id="5" name="直線コネクタ 4"/>
          <p:cNvCxnSpPr>
            <a:cxnSpLocks/>
          </p:cNvCxnSpPr>
          <p:nvPr/>
        </p:nvCxnSpPr>
        <p:spPr>
          <a:xfrm>
            <a:off x="4773001" y="1854000"/>
            <a:ext cx="0"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a:cxnSpLocks/>
          </p:cNvCxnSpPr>
          <p:nvPr/>
        </p:nvCxnSpPr>
        <p:spPr>
          <a:xfrm flipH="1">
            <a:off x="4998001" y="1854000"/>
            <a:ext cx="637232"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flipH="1">
            <a:off x="5223004" y="1854000"/>
            <a:ext cx="1274410" cy="27462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cxnSpLocks/>
          </p:cNvCxnSpPr>
          <p:nvPr/>
        </p:nvCxnSpPr>
        <p:spPr>
          <a:xfrm>
            <a:off x="3911026" y="1854480"/>
            <a:ext cx="635338" cy="27445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cxnSpLocks/>
          </p:cNvCxnSpPr>
          <p:nvPr/>
        </p:nvCxnSpPr>
        <p:spPr>
          <a:xfrm>
            <a:off x="2930510" y="1854000"/>
            <a:ext cx="1331906"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564026" y="5378698"/>
                <a:ext cx="2364430" cy="493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単位面積</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𝑑</m:t>
                      </m:r>
                      <m:r>
                        <m:rPr>
                          <m:sty m:val="p"/>
                        </m:rPr>
                        <a:rPr lang="en-US" altLang="ja-JP" sz="3200" i="1">
                          <a:solidFill>
                            <a:schemeClr val="tx2"/>
                          </a:solidFill>
                          <a:latin typeface="Cambria Math" panose="02040503050406030204" pitchFamily="18" charset="0"/>
                        </a:rPr>
                        <m:t>A</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564026" y="5378698"/>
                <a:ext cx="2364430" cy="49398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957948" y="1083275"/>
                <a:ext cx="1576585" cy="494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光束</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957948" y="1083275"/>
                <a:ext cx="1576585" cy="494751"/>
              </a:xfrm>
              <a:prstGeom prst="rect">
                <a:avLst/>
              </a:prstGeom>
              <a:blipFill>
                <a:blip r:embed="rId3"/>
                <a:stretch>
                  <a:fillRect/>
                </a:stretch>
              </a:blipFill>
            </p:spPr>
            <p:txBody>
              <a:bodyPr/>
              <a:lstStyle/>
              <a:p>
                <a:r>
                  <a:rPr lang="ja-JP" altLang="en-US">
                    <a:noFill/>
                  </a:rPr>
                  <a:t> </a:t>
                </a:r>
              </a:p>
            </p:txBody>
          </p:sp>
        </mc:Fallback>
      </mc:AlternateContent>
      <p:sp>
        <p:nvSpPr>
          <p:cNvPr id="11" name="台形 10"/>
          <p:cNvSpPr/>
          <p:nvPr/>
        </p:nvSpPr>
        <p:spPr bwMode="auto">
          <a:xfrm>
            <a:off x="1218000" y="3500347"/>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13" name="左中かっこ 12">
            <a:extLst>
              <a:ext uri="{FF2B5EF4-FFF2-40B4-BE49-F238E27FC236}">
                <a16:creationId xmlns:a16="http://schemas.microsoft.com/office/drawing/2014/main" id="{6C657D2C-AA59-48B8-904A-93F33F20F08C}"/>
              </a:ext>
            </a:extLst>
          </p:cNvPr>
          <p:cNvSpPr/>
          <p:nvPr/>
        </p:nvSpPr>
        <p:spPr>
          <a:xfrm rot="5400000">
            <a:off x="4661139" y="-183653"/>
            <a:ext cx="113899" cy="3799812"/>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006664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光束発散度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a:extLst/>
        </p:spPr>
        <p:txBody>
          <a:bodyPr rtlCol="0" anchor="ctr"/>
          <a:lstStyle/>
          <a:p>
            <a:pPr algn="ctr"/>
            <a:endParaRPr kumimoji="1" lang="ja-JP" altLang="en-US"/>
          </a:p>
        </p:txBody>
      </p:sp>
      <p:cxnSp>
        <p:nvCxnSpPr>
          <p:cNvPr id="5" name="直線コネクタ 4"/>
          <p:cNvCxnSpPr>
            <a:cxnSpLocks/>
          </p:cNvCxnSpPr>
          <p:nvPr/>
        </p:nvCxnSpPr>
        <p:spPr>
          <a:xfrm>
            <a:off x="4773001" y="2033964"/>
            <a:ext cx="0"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a:cxnSpLocks/>
          </p:cNvCxnSpPr>
          <p:nvPr/>
        </p:nvCxnSpPr>
        <p:spPr>
          <a:xfrm flipH="1">
            <a:off x="4998001" y="2033964"/>
            <a:ext cx="595455"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flipH="1">
            <a:off x="5223003" y="2033964"/>
            <a:ext cx="1190897" cy="256625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cxnSpLocks/>
          </p:cNvCxnSpPr>
          <p:nvPr/>
        </p:nvCxnSpPr>
        <p:spPr>
          <a:xfrm>
            <a:off x="3952575" y="2033964"/>
            <a:ext cx="593789"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cxnSpLocks/>
          </p:cNvCxnSpPr>
          <p:nvPr/>
        </p:nvCxnSpPr>
        <p:spPr>
          <a:xfrm>
            <a:off x="3017831" y="2033964"/>
            <a:ext cx="1244585"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564026" y="5378698"/>
                <a:ext cx="2364430" cy="493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単位面積</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𝑑</m:t>
                      </m:r>
                      <m:r>
                        <m:rPr>
                          <m:sty m:val="p"/>
                        </m:rPr>
                        <a:rPr lang="en-US" altLang="ja-JP" sz="3200" i="1">
                          <a:solidFill>
                            <a:schemeClr val="tx2"/>
                          </a:solidFill>
                          <a:latin typeface="Cambria Math" panose="02040503050406030204" pitchFamily="18" charset="0"/>
                        </a:rPr>
                        <m:t>A</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564026" y="5378698"/>
                <a:ext cx="2364430" cy="49398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952575" y="1269376"/>
                <a:ext cx="1576585" cy="494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光束</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952575" y="1269376"/>
                <a:ext cx="1576585" cy="494751"/>
              </a:xfrm>
              <a:prstGeom prst="rect">
                <a:avLst/>
              </a:prstGeom>
              <a:blipFill>
                <a:blip r:embed="rId3"/>
                <a:stretch>
                  <a:fillRect/>
                </a:stretch>
              </a:blipFill>
            </p:spPr>
            <p:txBody>
              <a:bodyPr/>
              <a:lstStyle/>
              <a:p>
                <a:r>
                  <a:rPr lang="ja-JP" altLang="en-US">
                    <a:noFill/>
                  </a:rPr>
                  <a:t> </a:t>
                </a:r>
              </a:p>
            </p:txBody>
          </p:sp>
        </mc:Fallback>
      </mc:AlternateContent>
      <p:sp>
        <p:nvSpPr>
          <p:cNvPr id="11" name="台形 10"/>
          <p:cNvSpPr/>
          <p:nvPr/>
        </p:nvSpPr>
        <p:spPr bwMode="auto">
          <a:xfrm>
            <a:off x="1218000" y="3500347"/>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19" name="左中かっこ 18">
            <a:extLst>
              <a:ext uri="{FF2B5EF4-FFF2-40B4-BE49-F238E27FC236}">
                <a16:creationId xmlns:a16="http://schemas.microsoft.com/office/drawing/2014/main" id="{36FD339C-F8C2-4378-A1B1-153C9373A67C}"/>
              </a:ext>
            </a:extLst>
          </p:cNvPr>
          <p:cNvSpPr/>
          <p:nvPr/>
        </p:nvSpPr>
        <p:spPr>
          <a:xfrm rot="5400000">
            <a:off x="4716052" y="-3690"/>
            <a:ext cx="113899" cy="3799812"/>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753066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F1E6A426-CBBE-4C2E-9024-D6529171006F}"/>
              </a:ext>
            </a:extLst>
          </p:cNvPr>
          <p:cNvSpPr/>
          <p:nvPr/>
        </p:nvSpPr>
        <p:spPr bwMode="auto">
          <a:xfrm>
            <a:off x="3513000" y="4864346"/>
            <a:ext cx="2140869" cy="295543"/>
          </a:xfrm>
          <a:prstGeom prst="rect">
            <a:avLst/>
          </a:prstGeom>
          <a:solidFill>
            <a:schemeClr val="accent1"/>
          </a:solid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入射角余弦の法則</a:t>
            </a:r>
            <a:endParaRPr kumimoji="1" lang="ja-JP" altLang="en-US" dirty="0"/>
          </a:p>
        </p:txBody>
      </p:sp>
      <p:cxnSp>
        <p:nvCxnSpPr>
          <p:cNvPr id="3" name="直線コネクタ 2"/>
          <p:cNvCxnSpPr>
            <a:cxnSpLocks/>
          </p:cNvCxnSpPr>
          <p:nvPr/>
        </p:nvCxnSpPr>
        <p:spPr>
          <a:xfrm>
            <a:off x="2073000" y="4869000"/>
            <a:ext cx="5040000"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5077158" y="2027407"/>
            <a:ext cx="0" cy="2836939"/>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513000" y="489035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73000" y="4864346"/>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a:off x="3510070" y="5176586"/>
            <a:ext cx="2143799"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285471" y="528194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𝑑𝐴</m:t>
                      </m:r>
                    </m:oMath>
                  </m:oMathPara>
                </a14:m>
                <a:endParaRPr kumimoji="1" lang="ja-JP" altLang="en-US" sz="3200" dirty="0">
                  <a:solidFill>
                    <a:schemeClr val="tx1"/>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285471" y="5281948"/>
                <a:ext cx="640432" cy="492443"/>
              </a:xfrm>
              <a:prstGeom prst="rect">
                <a:avLst/>
              </a:prstGeom>
              <a:blipFill>
                <a:blip r:embed="rId2"/>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462EB10-5DE5-46EF-B860-E8AA0A137056}"/>
              </a:ext>
            </a:extLst>
          </p:cNvPr>
          <p:cNvCxnSpPr>
            <a:cxnSpLocks/>
          </p:cNvCxnSpPr>
          <p:nvPr/>
        </p:nvCxnSpPr>
        <p:spPr>
          <a:xfrm flipH="1" flipV="1">
            <a:off x="4637267" y="2006056"/>
            <a:ext cx="1466" cy="2875478"/>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668AB91-5985-4EAD-9A60-57E73AE0A18F}"/>
              </a:ext>
            </a:extLst>
          </p:cNvPr>
          <p:cNvCxnSpPr>
            <a:cxnSpLocks/>
          </p:cNvCxnSpPr>
          <p:nvPr/>
        </p:nvCxnSpPr>
        <p:spPr>
          <a:xfrm flipV="1">
            <a:off x="4143000" y="2006056"/>
            <a:ext cx="0" cy="2851929"/>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EA1033-4E85-45DA-A174-03295DADAAC1}"/>
              </a:ext>
            </a:extLst>
          </p:cNvPr>
          <p:cNvCxnSpPr>
            <a:cxnSpLocks/>
          </p:cNvCxnSpPr>
          <p:nvPr/>
        </p:nvCxnSpPr>
        <p:spPr>
          <a:xfrm flipH="1" flipV="1">
            <a:off x="3603918" y="2006056"/>
            <a:ext cx="9565" cy="286898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CBA3D9-90A8-451C-90B6-C2C2575FD45F}"/>
              </a:ext>
            </a:extLst>
          </p:cNvPr>
          <p:cNvCxnSpPr>
            <a:cxnSpLocks/>
          </p:cNvCxnSpPr>
          <p:nvPr/>
        </p:nvCxnSpPr>
        <p:spPr>
          <a:xfrm flipV="1">
            <a:off x="5538000" y="1988868"/>
            <a:ext cx="0" cy="2876414"/>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A216DD5-8A92-456E-BCF3-FC37B9FD0C64}"/>
                  </a:ext>
                </a:extLst>
              </p:cNvPr>
              <p:cNvSpPr txBox="1"/>
              <p:nvPr/>
            </p:nvSpPr>
            <p:spPr>
              <a:xfrm>
                <a:off x="4248929" y="1227393"/>
                <a:ext cx="6660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5" name="テキスト ボックス 34">
                <a:extLst>
                  <a:ext uri="{FF2B5EF4-FFF2-40B4-BE49-F238E27FC236}">
                    <a16:creationId xmlns:a16="http://schemas.microsoft.com/office/drawing/2014/main" id="{8A216DD5-8A92-456E-BCF3-FC37B9FD0C64}"/>
                  </a:ext>
                </a:extLst>
              </p:cNvPr>
              <p:cNvSpPr txBox="1">
                <a:spLocks noRot="1" noChangeAspect="1" noMove="1" noResize="1" noEditPoints="1" noAdjustHandles="1" noChangeArrowheads="1" noChangeShapeType="1" noTextEdit="1"/>
              </p:cNvSpPr>
              <p:nvPr/>
            </p:nvSpPr>
            <p:spPr>
              <a:xfrm>
                <a:off x="4248929" y="1227393"/>
                <a:ext cx="666080" cy="492443"/>
              </a:xfrm>
              <a:prstGeom prst="rect">
                <a:avLst/>
              </a:prstGeom>
              <a:blipFill>
                <a:blip r:embed="rId3"/>
                <a:stretch>
                  <a:fillRect/>
                </a:stretch>
              </a:blipFill>
            </p:spPr>
            <p:txBody>
              <a:bodyPr/>
              <a:lstStyle/>
              <a:p>
                <a:r>
                  <a:rPr lang="ja-JP" altLang="en-US">
                    <a:noFill/>
                  </a:rPr>
                  <a:t> </a:t>
                </a:r>
              </a:p>
            </p:txBody>
          </p:sp>
        </mc:Fallback>
      </mc:AlternateContent>
      <p:sp>
        <p:nvSpPr>
          <p:cNvPr id="58" name="左中かっこ 57">
            <a:extLst>
              <a:ext uri="{FF2B5EF4-FFF2-40B4-BE49-F238E27FC236}">
                <a16:creationId xmlns:a16="http://schemas.microsoft.com/office/drawing/2014/main" id="{3F92BA21-C926-4C26-9C92-960B32A6B772}"/>
              </a:ext>
            </a:extLst>
          </p:cNvPr>
          <p:cNvSpPr/>
          <p:nvPr/>
        </p:nvSpPr>
        <p:spPr>
          <a:xfrm rot="5400000">
            <a:off x="4510813" y="780556"/>
            <a:ext cx="101122" cy="2102609"/>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336988F7-F6D6-4720-86B2-72F2EC9E82E8}"/>
                  </a:ext>
                </a:extLst>
              </p:cNvPr>
              <p:cNvSpPr txBox="1"/>
              <p:nvPr/>
            </p:nvSpPr>
            <p:spPr>
              <a:xfrm>
                <a:off x="2147254" y="3757601"/>
                <a:ext cx="5900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𝐸</m:t>
                          </m:r>
                        </m:e>
                        <m:sub>
                          <m:r>
                            <a:rPr kumimoji="1" lang="en-US" altLang="ja-JP" sz="3200" b="0" i="1" smtClean="0">
                              <a:solidFill>
                                <a:schemeClr val="tx2"/>
                              </a:solidFill>
                              <a:latin typeface="Cambria Math" panose="02040503050406030204" pitchFamily="18" charset="0"/>
                            </a:rPr>
                            <m:t>𝑛</m:t>
                          </m:r>
                        </m:sub>
                      </m:sSub>
                    </m:oMath>
                  </m:oMathPara>
                </a14:m>
                <a:endParaRPr kumimoji="1" lang="ja-JP" altLang="en-US" sz="3200" dirty="0">
                  <a:solidFill>
                    <a:schemeClr val="tx2"/>
                  </a:solidFill>
                </a:endParaRPr>
              </a:p>
            </p:txBody>
          </p:sp>
        </mc:Choice>
        <mc:Fallback xmlns="">
          <p:sp>
            <p:nvSpPr>
              <p:cNvPr id="59" name="テキスト ボックス 58">
                <a:extLst>
                  <a:ext uri="{FF2B5EF4-FFF2-40B4-BE49-F238E27FC236}">
                    <a16:creationId xmlns:a16="http://schemas.microsoft.com/office/drawing/2014/main" id="{336988F7-F6D6-4720-86B2-72F2EC9E82E8}"/>
                  </a:ext>
                </a:extLst>
              </p:cNvPr>
              <p:cNvSpPr txBox="1">
                <a:spLocks noRot="1" noChangeAspect="1" noMove="1" noResize="1" noEditPoints="1" noAdjustHandles="1" noChangeArrowheads="1" noChangeShapeType="1" noTextEdit="1"/>
              </p:cNvSpPr>
              <p:nvPr/>
            </p:nvSpPr>
            <p:spPr>
              <a:xfrm>
                <a:off x="2147254" y="3757601"/>
                <a:ext cx="590033" cy="492443"/>
              </a:xfrm>
              <a:prstGeom prst="rect">
                <a:avLst/>
              </a:prstGeom>
              <a:blipFill>
                <a:blip r:embed="rId4"/>
                <a:stretch>
                  <a:fillRect/>
                </a:stretch>
              </a:blipFill>
            </p:spPr>
            <p:txBody>
              <a:bodyPr/>
              <a:lstStyle/>
              <a:p>
                <a:r>
                  <a:rPr lang="ja-JP" altLang="en-US">
                    <a:noFill/>
                  </a:rPr>
                  <a:t> </a:t>
                </a:r>
              </a:p>
            </p:txBody>
          </p:sp>
        </mc:Fallback>
      </mc:AlternateContent>
      <p:cxnSp>
        <p:nvCxnSpPr>
          <p:cNvPr id="60" name="直線コネクタ 59">
            <a:extLst>
              <a:ext uri="{FF2B5EF4-FFF2-40B4-BE49-F238E27FC236}">
                <a16:creationId xmlns:a16="http://schemas.microsoft.com/office/drawing/2014/main" id="{CF9E4E8B-A5C7-4139-AEF8-8ACB1407367A}"/>
              </a:ext>
            </a:extLst>
          </p:cNvPr>
          <p:cNvCxnSpPr>
            <a:cxnSpLocks/>
          </p:cNvCxnSpPr>
          <p:nvPr/>
        </p:nvCxnSpPr>
        <p:spPr>
          <a:xfrm flipH="1" flipV="1">
            <a:off x="2726820" y="4206407"/>
            <a:ext cx="1132829" cy="805710"/>
          </a:xfrm>
          <a:prstGeom prst="line">
            <a:avLst/>
          </a:prstGeom>
          <a:ln w="25400">
            <a:solidFill>
              <a:schemeClr val="tx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p:cNvCxnSpPr>
          <p:nvPr/>
        </p:nvCxnSpPr>
        <p:spPr>
          <a:xfrm>
            <a:off x="4638000" y="3204000"/>
            <a:ext cx="0" cy="1665000"/>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B87F4640-05EE-4729-B671-AC6D48DACB6C}"/>
              </a:ext>
            </a:extLst>
          </p:cNvPr>
          <p:cNvSpPr/>
          <p:nvPr/>
        </p:nvSpPr>
        <p:spPr bwMode="auto">
          <a:xfrm>
            <a:off x="4342044" y="2831528"/>
            <a:ext cx="616345" cy="338017"/>
          </a:xfrm>
          <a:prstGeom prst="rect">
            <a:avLst/>
          </a:prstGeom>
          <a:solidFill>
            <a:schemeClr val="bg1">
              <a:alpha val="65000"/>
            </a:schemeClr>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4448765" y="2754316"/>
                <a:ext cx="38209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4448765" y="2754316"/>
                <a:ext cx="382092" cy="492443"/>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00331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フリーフォーム: 図形 46">
            <a:extLst>
              <a:ext uri="{FF2B5EF4-FFF2-40B4-BE49-F238E27FC236}">
                <a16:creationId xmlns:a16="http://schemas.microsoft.com/office/drawing/2014/main" id="{84A4D9E1-BA25-4086-855C-BAFCA5CF8831}"/>
              </a:ext>
            </a:extLst>
          </p:cNvPr>
          <p:cNvSpPr/>
          <p:nvPr/>
        </p:nvSpPr>
        <p:spPr bwMode="auto">
          <a:xfrm>
            <a:off x="3723572" y="4323522"/>
            <a:ext cx="1695797" cy="1587731"/>
          </a:xfrm>
          <a:custGeom>
            <a:avLst/>
            <a:gdLst>
              <a:gd name="connsiteX0" fmla="*/ 0 w 1695797"/>
              <a:gd name="connsiteY0" fmla="*/ 1271848 h 1587731"/>
              <a:gd name="connsiteX1" fmla="*/ 1695797 w 1695797"/>
              <a:gd name="connsiteY1" fmla="*/ 0 h 1587731"/>
              <a:gd name="connsiteX2" fmla="*/ 1687484 w 1695797"/>
              <a:gd name="connsiteY2" fmla="*/ 332509 h 1587731"/>
              <a:gd name="connsiteX3" fmla="*/ 8313 w 1695797"/>
              <a:gd name="connsiteY3" fmla="*/ 1587731 h 1587731"/>
              <a:gd name="connsiteX4" fmla="*/ 0 w 1695797"/>
              <a:gd name="connsiteY4" fmla="*/ 1271848 h 158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797" h="1587731">
                <a:moveTo>
                  <a:pt x="0" y="1271848"/>
                </a:moveTo>
                <a:lnTo>
                  <a:pt x="1695797" y="0"/>
                </a:lnTo>
                <a:lnTo>
                  <a:pt x="1687484" y="332509"/>
                </a:lnTo>
                <a:lnTo>
                  <a:pt x="8313" y="1587731"/>
                </a:lnTo>
                <a:lnTo>
                  <a:pt x="0" y="1271848"/>
                </a:lnTo>
                <a:close/>
              </a:path>
            </a:pathLst>
          </a:custGeom>
          <a:solidFill>
            <a:schemeClr val="accent1"/>
          </a:solidFill>
          <a:ln w="6350">
            <a:noFill/>
          </a:ln>
          <a:effectLst/>
          <a:ex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1E6A426-CBBE-4C2E-9024-D6529171006F}"/>
              </a:ext>
            </a:extLst>
          </p:cNvPr>
          <p:cNvSpPr/>
          <p:nvPr/>
        </p:nvSpPr>
        <p:spPr bwMode="auto">
          <a:xfrm>
            <a:off x="3513000" y="4864346"/>
            <a:ext cx="2140869" cy="295543"/>
          </a:xfrm>
          <a:prstGeom prst="rect">
            <a:avLst/>
          </a:prstGeom>
          <a:solidFill>
            <a:schemeClr val="accent1">
              <a:alpha val="20000"/>
            </a:schemeClr>
          </a:solidFill>
          <a:ln w="6350">
            <a:no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入射角余弦の法則</a:t>
            </a:r>
            <a:endParaRPr kumimoji="1" lang="ja-JP" altLang="en-US" dirty="0"/>
          </a:p>
        </p:txBody>
      </p:sp>
      <p:cxnSp>
        <p:nvCxnSpPr>
          <p:cNvPr id="3" name="直線コネクタ 2"/>
          <p:cNvCxnSpPr>
            <a:cxnSpLocks/>
          </p:cNvCxnSpPr>
          <p:nvPr/>
        </p:nvCxnSpPr>
        <p:spPr>
          <a:xfrm>
            <a:off x="2073000" y="4869000"/>
            <a:ext cx="5040000"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5077158" y="2052429"/>
            <a:ext cx="0" cy="245657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513000" y="4890352"/>
            <a:ext cx="0" cy="761334"/>
          </a:xfrm>
          <a:prstGeom prst="line">
            <a:avLst/>
          </a:prstGeom>
          <a:ln w="38100">
            <a:solidFill>
              <a:schemeClr val="tx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73000" y="4864346"/>
            <a:ext cx="0" cy="761334"/>
          </a:xfrm>
          <a:prstGeom prst="line">
            <a:avLst/>
          </a:prstGeom>
          <a:ln w="38100">
            <a:solidFill>
              <a:schemeClr val="tx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a:off x="3510070" y="5176586"/>
            <a:ext cx="2143799" cy="0"/>
          </a:xfrm>
          <a:prstGeom prst="line">
            <a:avLst/>
          </a:prstGeom>
          <a:ln w="38100">
            <a:solidFill>
              <a:schemeClr val="tx1">
                <a:alpha val="2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285471" y="565777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panose="02040503050406030204" pitchFamily="18" charset="0"/>
                        </a:rPr>
                        <m:t>𝑑𝐴</m:t>
                      </m:r>
                    </m:oMath>
                  </m:oMathPara>
                </a14:m>
                <a:endParaRPr kumimoji="1" lang="ja-JP" altLang="en-US" sz="3200" dirty="0">
                  <a:solidFill>
                    <a:schemeClr val="accent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285471" y="5657778"/>
                <a:ext cx="640432" cy="492443"/>
              </a:xfrm>
              <a:prstGeom prst="rect">
                <a:avLst/>
              </a:prstGeom>
              <a:blipFill>
                <a:blip r:embed="rId2"/>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462EB10-5DE5-46EF-B860-E8AA0A137056}"/>
              </a:ext>
            </a:extLst>
          </p:cNvPr>
          <p:cNvCxnSpPr>
            <a:cxnSpLocks/>
          </p:cNvCxnSpPr>
          <p:nvPr/>
        </p:nvCxnSpPr>
        <p:spPr>
          <a:xfrm flipH="1" flipV="1">
            <a:off x="4637267" y="2006056"/>
            <a:ext cx="1466" cy="2875478"/>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668AB91-5985-4EAD-9A60-57E73AE0A18F}"/>
              </a:ext>
            </a:extLst>
          </p:cNvPr>
          <p:cNvCxnSpPr>
            <a:cxnSpLocks/>
          </p:cNvCxnSpPr>
          <p:nvPr/>
        </p:nvCxnSpPr>
        <p:spPr>
          <a:xfrm flipV="1">
            <a:off x="4143000" y="2006057"/>
            <a:ext cx="0" cy="323895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EA1033-4E85-45DA-A174-03295DADAAC1}"/>
              </a:ext>
            </a:extLst>
          </p:cNvPr>
          <p:cNvCxnSpPr>
            <a:cxnSpLocks/>
          </p:cNvCxnSpPr>
          <p:nvPr/>
        </p:nvCxnSpPr>
        <p:spPr>
          <a:xfrm flipH="1" flipV="1">
            <a:off x="3603918" y="2006056"/>
            <a:ext cx="9565" cy="286898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A216DD5-8A92-456E-BCF3-FC37B9FD0C64}"/>
                  </a:ext>
                </a:extLst>
              </p:cNvPr>
              <p:cNvSpPr txBox="1"/>
              <p:nvPr/>
            </p:nvSpPr>
            <p:spPr>
              <a:xfrm>
                <a:off x="4239861" y="1220430"/>
                <a:ext cx="6660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5" name="テキスト ボックス 34">
                <a:extLst>
                  <a:ext uri="{FF2B5EF4-FFF2-40B4-BE49-F238E27FC236}">
                    <a16:creationId xmlns:a16="http://schemas.microsoft.com/office/drawing/2014/main" id="{8A216DD5-8A92-456E-BCF3-FC37B9FD0C64}"/>
                  </a:ext>
                </a:extLst>
              </p:cNvPr>
              <p:cNvSpPr txBox="1">
                <a:spLocks noRot="1" noChangeAspect="1" noMove="1" noResize="1" noEditPoints="1" noAdjustHandles="1" noChangeArrowheads="1" noChangeShapeType="1" noTextEdit="1"/>
              </p:cNvSpPr>
              <p:nvPr/>
            </p:nvSpPr>
            <p:spPr>
              <a:xfrm>
                <a:off x="4239861" y="1220430"/>
                <a:ext cx="666080" cy="492443"/>
              </a:xfrm>
              <a:prstGeom prst="rect">
                <a:avLst/>
              </a:prstGeom>
              <a:blipFill>
                <a:blip r:embed="rId3"/>
                <a:stretch>
                  <a:fillRect/>
                </a:stretch>
              </a:blipFill>
            </p:spPr>
            <p:txBody>
              <a:bodyPr/>
              <a:lstStyle/>
              <a:p>
                <a:r>
                  <a:rPr lang="ja-JP" altLang="en-US">
                    <a:noFill/>
                  </a:rPr>
                  <a:t> </a:t>
                </a:r>
              </a:p>
            </p:txBody>
          </p:sp>
        </mc:Fallback>
      </mc:AlternateContent>
      <p:sp>
        <p:nvSpPr>
          <p:cNvPr id="58" name="左中かっこ 57">
            <a:extLst>
              <a:ext uri="{FF2B5EF4-FFF2-40B4-BE49-F238E27FC236}">
                <a16:creationId xmlns:a16="http://schemas.microsoft.com/office/drawing/2014/main" id="{3F92BA21-C926-4C26-9C92-960B32A6B772}"/>
              </a:ext>
            </a:extLst>
          </p:cNvPr>
          <p:cNvSpPr/>
          <p:nvPr/>
        </p:nvSpPr>
        <p:spPr>
          <a:xfrm rot="5400000">
            <a:off x="4510813" y="780556"/>
            <a:ext cx="101122" cy="2102609"/>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336988F7-F6D6-4720-86B2-72F2EC9E82E8}"/>
                  </a:ext>
                </a:extLst>
              </p:cNvPr>
              <p:cNvSpPr txBox="1"/>
              <p:nvPr/>
            </p:nvSpPr>
            <p:spPr>
              <a:xfrm>
                <a:off x="6266966" y="5128739"/>
                <a:ext cx="5888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𝐸</m:t>
                          </m:r>
                        </m:e>
                        <m:sub>
                          <m:r>
                            <a:rPr kumimoji="1" lang="ja-JP" altLang="en-US" sz="3200" b="0" i="1" smtClean="0">
                              <a:solidFill>
                                <a:schemeClr val="tx2"/>
                              </a:solidFill>
                              <a:latin typeface="Cambria Math" panose="02040503050406030204" pitchFamily="18" charset="0"/>
                            </a:rPr>
                            <m:t>𝜃</m:t>
                          </m:r>
                        </m:sub>
                      </m:sSub>
                    </m:oMath>
                  </m:oMathPara>
                </a14:m>
                <a:endParaRPr kumimoji="1" lang="ja-JP" altLang="en-US" sz="3200" dirty="0">
                  <a:solidFill>
                    <a:schemeClr val="tx2"/>
                  </a:solidFill>
                </a:endParaRPr>
              </a:p>
            </p:txBody>
          </p:sp>
        </mc:Choice>
        <mc:Fallback xmlns="">
          <p:sp>
            <p:nvSpPr>
              <p:cNvPr id="59" name="テキスト ボックス 58">
                <a:extLst>
                  <a:ext uri="{FF2B5EF4-FFF2-40B4-BE49-F238E27FC236}">
                    <a16:creationId xmlns:a16="http://schemas.microsoft.com/office/drawing/2014/main" xmlns:a14="http://schemas.microsoft.com/office/drawing/2010/main" xmlns="" id="{336988F7-F6D6-4720-86B2-72F2EC9E82E8}"/>
                  </a:ext>
                </a:extLst>
              </p:cNvPr>
              <p:cNvSpPr txBox="1">
                <a:spLocks noRot="1" noChangeAspect="1" noMove="1" noResize="1" noEditPoints="1" noAdjustHandles="1" noChangeArrowheads="1" noChangeShapeType="1" noTextEdit="1"/>
              </p:cNvSpPr>
              <p:nvPr/>
            </p:nvSpPr>
            <p:spPr>
              <a:xfrm>
                <a:off x="6266966" y="5128739"/>
                <a:ext cx="58887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3182452" y="2986593"/>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182452" y="2986593"/>
                <a:ext cx="382092" cy="492443"/>
              </a:xfrm>
              <a:prstGeom prst="rect">
                <a:avLst/>
              </a:prstGeom>
              <a:blipFill>
                <a:blip r:embed="rId5"/>
                <a:stretch>
                  <a:fillRect/>
                </a:stretch>
              </a:blipFill>
            </p:spPr>
            <p:txBody>
              <a:bodyPr/>
              <a:lstStyle/>
              <a:p>
                <a:r>
                  <a:rPr lang="ja-JP" altLang="en-US">
                    <a:noFill/>
                  </a:rPr>
                  <a:t> </a:t>
                </a:r>
              </a:p>
            </p:txBody>
          </p:sp>
        </mc:Fallback>
      </mc:AlternateContent>
      <p:cxnSp>
        <p:nvCxnSpPr>
          <p:cNvPr id="22" name="直線コネクタ 21">
            <a:extLst>
              <a:ext uri="{FF2B5EF4-FFF2-40B4-BE49-F238E27FC236}">
                <a16:creationId xmlns:a16="http://schemas.microsoft.com/office/drawing/2014/main" id="{983CC0B5-B76E-4D97-8FE6-A810A5A3655A}"/>
              </a:ext>
            </a:extLst>
          </p:cNvPr>
          <p:cNvCxnSpPr>
            <a:cxnSpLocks/>
          </p:cNvCxnSpPr>
          <p:nvPr/>
        </p:nvCxnSpPr>
        <p:spPr>
          <a:xfrm flipV="1">
            <a:off x="3722399" y="4303625"/>
            <a:ext cx="1696970" cy="1304834"/>
          </a:xfrm>
          <a:prstGeom prst="line">
            <a:avLst/>
          </a:prstGeom>
          <a:ln w="508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4CF54E4-FD3C-4AC4-B134-0FAFAEE271B5}"/>
              </a:ext>
            </a:extLst>
          </p:cNvPr>
          <p:cNvCxnSpPr>
            <a:cxnSpLocks/>
          </p:cNvCxnSpPr>
          <p:nvPr/>
        </p:nvCxnSpPr>
        <p:spPr>
          <a:xfrm flipV="1">
            <a:off x="5419369" y="3260963"/>
            <a:ext cx="1316923" cy="1042662"/>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6" name="円弧 35">
            <a:extLst>
              <a:ext uri="{FF2B5EF4-FFF2-40B4-BE49-F238E27FC236}">
                <a16:creationId xmlns:a16="http://schemas.microsoft.com/office/drawing/2014/main" id="{0FF0F0EF-E795-48FD-A079-C8601741DD42}"/>
              </a:ext>
            </a:extLst>
          </p:cNvPr>
          <p:cNvSpPr/>
          <p:nvPr/>
        </p:nvSpPr>
        <p:spPr>
          <a:xfrm rot="2709631">
            <a:off x="4727446" y="4029295"/>
            <a:ext cx="1459446" cy="1459446"/>
          </a:xfrm>
          <a:prstGeom prst="arc">
            <a:avLst>
              <a:gd name="adj1" fmla="val 14846129"/>
              <a:gd name="adj2" fmla="val 19431624"/>
            </a:avLst>
          </a:prstGeom>
          <a:ln w="25400"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3C55F977-51BC-4E4D-B446-1FEEC81912D3}"/>
                  </a:ext>
                </a:extLst>
              </p:cNvPr>
              <p:cNvSpPr txBox="1"/>
              <p:nvPr/>
            </p:nvSpPr>
            <p:spPr>
              <a:xfrm>
                <a:off x="6154767" y="411681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a:extLst>
                  <a:ext uri="{FF2B5EF4-FFF2-40B4-BE49-F238E27FC236}">
                    <a16:creationId xmlns:a16="http://schemas.microsoft.com/office/drawing/2014/main" id="{3C55F977-51BC-4E4D-B446-1FEEC81912D3}"/>
                  </a:ext>
                </a:extLst>
              </p:cNvPr>
              <p:cNvSpPr txBox="1">
                <a:spLocks noRot="1" noChangeAspect="1" noMove="1" noResize="1" noEditPoints="1" noAdjustHandles="1" noChangeArrowheads="1" noChangeShapeType="1" noTextEdit="1"/>
              </p:cNvSpPr>
              <p:nvPr/>
            </p:nvSpPr>
            <p:spPr>
              <a:xfrm>
                <a:off x="6154767" y="4116819"/>
                <a:ext cx="382349" cy="492443"/>
              </a:xfrm>
              <a:prstGeom prst="rect">
                <a:avLst/>
              </a:prstGeom>
              <a:blipFill>
                <a:blip r:embed="rId6"/>
                <a:stretch>
                  <a:fillRect/>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5FF11718-A181-4D11-862E-C505AC600BF3}"/>
              </a:ext>
            </a:extLst>
          </p:cNvPr>
          <p:cNvCxnSpPr>
            <a:cxnSpLocks/>
          </p:cNvCxnSpPr>
          <p:nvPr/>
        </p:nvCxnSpPr>
        <p:spPr>
          <a:xfrm>
            <a:off x="3480427" y="3391557"/>
            <a:ext cx="1147770" cy="1471210"/>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A47280D-CCEE-48D8-885F-AC6ED22A60DB}"/>
              </a:ext>
            </a:extLst>
          </p:cNvPr>
          <p:cNvCxnSpPr>
            <a:cxnSpLocks/>
          </p:cNvCxnSpPr>
          <p:nvPr/>
        </p:nvCxnSpPr>
        <p:spPr>
          <a:xfrm>
            <a:off x="3722399" y="5556394"/>
            <a:ext cx="0" cy="52539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B798F6A-1651-49DD-BDE2-ADF552A07FE9}"/>
              </a:ext>
            </a:extLst>
          </p:cNvPr>
          <p:cNvCxnSpPr>
            <a:cxnSpLocks/>
          </p:cNvCxnSpPr>
          <p:nvPr/>
        </p:nvCxnSpPr>
        <p:spPr>
          <a:xfrm>
            <a:off x="5419369" y="4271383"/>
            <a:ext cx="0" cy="181040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CBA3D9-90A8-451C-90B6-C2C2575FD45F}"/>
              </a:ext>
            </a:extLst>
          </p:cNvPr>
          <p:cNvCxnSpPr>
            <a:cxnSpLocks/>
          </p:cNvCxnSpPr>
          <p:nvPr/>
        </p:nvCxnSpPr>
        <p:spPr>
          <a:xfrm flipV="1">
            <a:off x="5538000" y="1988868"/>
            <a:ext cx="0" cy="2876414"/>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F9E4E8B-A5C7-4139-AEF8-8ACB1407367A}"/>
              </a:ext>
            </a:extLst>
          </p:cNvPr>
          <p:cNvCxnSpPr>
            <a:cxnSpLocks/>
            <a:endCxn id="59" idx="1"/>
          </p:cNvCxnSpPr>
          <p:nvPr/>
        </p:nvCxnSpPr>
        <p:spPr>
          <a:xfrm>
            <a:off x="4862896" y="4941636"/>
            <a:ext cx="1404070" cy="433325"/>
          </a:xfrm>
          <a:prstGeom prst="line">
            <a:avLst/>
          </a:prstGeom>
          <a:ln w="25400">
            <a:solidFill>
              <a:schemeClr val="tx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79B608-DCF1-4EF1-B832-FE970291B409}"/>
              </a:ext>
            </a:extLst>
          </p:cNvPr>
          <p:cNvCxnSpPr>
            <a:cxnSpLocks/>
          </p:cNvCxnSpPr>
          <p:nvPr/>
        </p:nvCxnSpPr>
        <p:spPr>
          <a:xfrm>
            <a:off x="4347059" y="5117723"/>
            <a:ext cx="366292" cy="509548"/>
          </a:xfrm>
          <a:prstGeom prst="line">
            <a:avLst/>
          </a:prstGeom>
          <a:ln w="25400">
            <a:solidFill>
              <a:schemeClr val="accent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24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輝度</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040088" y="1964948"/>
            <a:ext cx="1956024" cy="280481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7" name="円/楕円 6"/>
          <p:cNvSpPr/>
          <p:nvPr/>
        </p:nvSpPr>
        <p:spPr bwMode="auto">
          <a:xfrm>
            <a:off x="4826986" y="4742986"/>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9" name="直線コネクタ 8"/>
          <p:cNvCxnSpPr/>
          <p:nvPr/>
        </p:nvCxnSpPr>
        <p:spPr>
          <a:xfrm>
            <a:off x="4439888" y="489035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448000" y="486900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4439888" y="5537231"/>
            <a:ext cx="1008112" cy="0"/>
          </a:xfrm>
          <a:prstGeom prst="line">
            <a:avLst/>
          </a:prstGeom>
          <a:ln w="285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621270" y="5582886"/>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2"/>
                          </a:solidFill>
                          <a:latin typeface="Cambria Math" panose="02040503050406030204" pitchFamily="18" charset="0"/>
                        </a:rPr>
                        <m:t>𝑑𝐴</m:t>
                      </m:r>
                    </m:oMath>
                  </m:oMathPara>
                </a14:m>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621270" y="5582886"/>
                <a:ext cx="640432"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3" name="直線コネクタ 12"/>
          <p:cNvCxnSpPr/>
          <p:nvPr/>
        </p:nvCxnSpPr>
        <p:spPr>
          <a:xfrm flipH="1">
            <a:off x="4439888" y="1989000"/>
            <a:ext cx="2043112" cy="29013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5448000" y="1989000"/>
            <a:ext cx="2115000" cy="288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5062718" y="3991280"/>
            <a:ext cx="658498" cy="509081"/>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円弧 17"/>
          <p:cNvSpPr/>
          <p:nvPr/>
        </p:nvSpPr>
        <p:spPr>
          <a:xfrm rot="20685332">
            <a:off x="4427919" y="2957806"/>
            <a:ext cx="1459446" cy="1459446"/>
          </a:xfrm>
          <a:prstGeom prst="arc">
            <a:avLst>
              <a:gd name="adj1" fmla="val 16200000"/>
              <a:gd name="adj2" fmla="val 1974310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157642" y="2521337"/>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157642" y="2521337"/>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コネクタ 19"/>
          <p:cNvCxnSpPr>
            <a:endCxn id="7" idx="0"/>
          </p:cNvCxnSpPr>
          <p:nvPr/>
        </p:nvCxnSpPr>
        <p:spPr>
          <a:xfrm>
            <a:off x="4953000" y="1988999"/>
            <a:ext cx="0" cy="2753987"/>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4775550" y="1584899"/>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4775550" y="1584899"/>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831238" y="4313550"/>
                <a:ext cx="87408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panose="02040503050406030204" pitchFamily="18" charset="0"/>
                        </a:rPr>
                        <m:t>𝑑</m:t>
                      </m:r>
                      <m:sSup>
                        <m:sSupPr>
                          <m:ctrlPr>
                            <a:rPr kumimoji="1" lang="en-US" altLang="ja-JP" sz="3200" b="0" i="1" smtClean="0">
                              <a:solidFill>
                                <a:schemeClr val="accent2"/>
                              </a:solidFill>
                              <a:latin typeface="Cambria Math" panose="02040503050406030204" pitchFamily="18" charset="0"/>
                            </a:rPr>
                          </m:ctrlPr>
                        </m:sSupPr>
                        <m:e>
                          <m:r>
                            <a:rPr kumimoji="1" lang="en-US" altLang="ja-JP" sz="3200" b="0" i="1" smtClean="0">
                              <a:solidFill>
                                <a:schemeClr val="accent2"/>
                              </a:solidFill>
                              <a:latin typeface="Cambria Math" panose="02040503050406030204" pitchFamily="18" charset="0"/>
                            </a:rPr>
                            <m:t>𝐴</m:t>
                          </m:r>
                        </m:e>
                        <m:sup>
                          <m:r>
                            <a:rPr kumimoji="1" lang="en-US" altLang="ja-JP" sz="3200" b="0" i="1" smtClean="0">
                              <a:solidFill>
                                <a:schemeClr val="accent2"/>
                              </a:solidFill>
                              <a:latin typeface="Cambria Math" panose="02040503050406030204" pitchFamily="18" charset="0"/>
                              <a:ea typeface="Cambria Math" panose="02040503050406030204" pitchFamily="18" charset="0"/>
                            </a:rPr>
                            <m:t>⊥</m:t>
                          </m:r>
                        </m:sup>
                      </m:sSup>
                    </m:oMath>
                  </m:oMathPara>
                </a14:m>
                <a:endParaRPr kumimoji="1" lang="ja-JP" altLang="en-US" sz="3200" dirty="0">
                  <a:solidFill>
                    <a:schemeClr val="accent2"/>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831238" y="4313550"/>
                <a:ext cx="874085"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6840393" y="1484531"/>
                <a:ext cx="5452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𝑑𝐼</m:t>
                      </m:r>
                    </m:oMath>
                  </m:oMathPara>
                </a14:m>
                <a:endParaRPr kumimoji="1" lang="ja-JP" altLang="en-US" sz="3200" dirty="0">
                  <a:solidFill>
                    <a:srgbClr val="FF9900"/>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6840393" y="1484531"/>
                <a:ext cx="545214" cy="4924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768045" y="4930430"/>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68045" y="4930430"/>
                <a:ext cx="369909"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51054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ランバート</a:t>
            </a:r>
            <a:r>
              <a:rPr kumimoji="1" lang="ja-JP" altLang="en-US" dirty="0"/>
              <a:t>の余弦則</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stCxn id="4" idx="0"/>
            <a:endCxn id="4" idx="4"/>
          </p:cNvCxnSpPr>
          <p:nvPr/>
        </p:nvCxnSpPr>
        <p:spPr>
          <a:xfrm>
            <a:off x="4953000" y="1647968"/>
            <a:ext cx="0" cy="3213037"/>
          </a:xfrm>
          <a:prstGeom prst="line">
            <a:avLst/>
          </a:prstGeom>
          <a:ln w="381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p:cNvSpPr txBox="1"/>
              <p:nvPr/>
            </p:nvSpPr>
            <p:spPr>
              <a:xfrm>
                <a:off x="4584340" y="1134374"/>
                <a:ext cx="737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m:t>
                      </m:r>
                      <m:sSub>
                        <m:sSubPr>
                          <m:ctrlPr>
                            <a:rPr kumimoji="1" lang="en-US" altLang="ja-JP" sz="3200" b="0" i="1" smtClean="0">
                              <a:solidFill>
                                <a:schemeClr val="tx1"/>
                              </a:solidFill>
                              <a:latin typeface="Cambria Math" panose="02040503050406030204" pitchFamily="18" charset="0"/>
                            </a:rPr>
                          </m:ctrlPr>
                        </m:sSubPr>
                        <m:e>
                          <m:r>
                            <a:rPr kumimoji="1" lang="en-US" altLang="ja-JP" sz="3200" b="0" i="1" smtClean="0">
                              <a:solidFill>
                                <a:schemeClr val="tx1"/>
                              </a:solidFill>
                              <a:latin typeface="Cambria Math" panose="02040503050406030204" pitchFamily="18" charset="0"/>
                            </a:rPr>
                            <m:t>𝐼</m:t>
                          </m:r>
                        </m:e>
                        <m:sub>
                          <m:r>
                            <a:rPr kumimoji="1" lang="en-US" altLang="ja-JP" sz="3200" b="0" i="1" smtClean="0">
                              <a:solidFill>
                                <a:schemeClr val="tx1"/>
                              </a:solidFill>
                              <a:latin typeface="Cambria Math" panose="02040503050406030204" pitchFamily="18" charset="0"/>
                            </a:rPr>
                            <m:t>𝑛</m:t>
                          </m:r>
                        </m:sub>
                      </m:sSub>
                    </m:oMath>
                  </m:oMathPara>
                </a14:m>
                <a:endParaRPr kumimoji="1" lang="ja-JP" altLang="en-US" sz="3200" dirty="0">
                  <a:solidFill>
                    <a:schemeClr val="tx1"/>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4584340" y="1134374"/>
                <a:ext cx="737317" cy="492443"/>
              </a:xfrm>
              <a:prstGeom prst="rect">
                <a:avLst/>
              </a:prstGeom>
              <a:blipFill>
                <a:blip r:embed="rId2"/>
                <a:stretch>
                  <a:fillRect/>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DEF842F2-0EF4-47C5-ADD5-345B78E81403}"/>
              </a:ext>
            </a:extLst>
          </p:cNvPr>
          <p:cNvSpPr/>
          <p:nvPr/>
        </p:nvSpPr>
        <p:spPr bwMode="auto">
          <a:xfrm>
            <a:off x="3346481" y="1647968"/>
            <a:ext cx="3213037" cy="3213037"/>
          </a:xfrm>
          <a:prstGeom prst="ellipse">
            <a:avLst/>
          </a:prstGeom>
          <a:noFill/>
          <a:ln w="6350">
            <a:solidFill>
              <a:schemeClr val="tx1"/>
            </a:solidFill>
          </a:ln>
          <a:effectLst/>
          <a:extLst/>
        </p:spPr>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5BE3540-E8D4-4D74-A574-34B515AF7C7C}"/>
              </a:ext>
            </a:extLst>
          </p:cNvPr>
          <p:cNvSpPr/>
          <p:nvPr/>
        </p:nvSpPr>
        <p:spPr bwMode="auto">
          <a:xfrm>
            <a:off x="2073000" y="4902379"/>
            <a:ext cx="5780358" cy="410615"/>
          </a:xfrm>
          <a:prstGeom prst="rect">
            <a:avLst/>
          </a:prstGeom>
          <a:pattFill prst="wdUpDiag">
            <a:fgClr>
              <a:schemeClr val="tx2">
                <a:lumMod val="20000"/>
                <a:lumOff val="80000"/>
              </a:schemeClr>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FF7A224-317D-410D-8B60-A7266B32394E}"/>
                  </a:ext>
                </a:extLst>
              </p:cNvPr>
              <p:cNvSpPr txBox="1"/>
              <p:nvPr/>
            </p:nvSpPr>
            <p:spPr>
              <a:xfrm>
                <a:off x="3867526" y="5425325"/>
                <a:ext cx="2191306" cy="492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chemeClr val="tx2"/>
                          </a:solidFill>
                          <a:latin typeface="Cambria Math" panose="02040503050406030204" pitchFamily="18" charset="0"/>
                        </a:rPr>
                        <m:t>均等拡散面</m:t>
                      </m:r>
                    </m:oMath>
                  </m:oMathPara>
                </a14:m>
                <a:endParaRPr kumimoji="1" lang="ja-JP" altLang="en-US" sz="3200" dirty="0">
                  <a:solidFill>
                    <a:schemeClr val="tx2"/>
                  </a:solidFill>
                </a:endParaRPr>
              </a:p>
            </p:txBody>
          </p:sp>
        </mc:Choice>
        <mc:Fallback xmlns="">
          <p:sp>
            <p:nvSpPr>
              <p:cNvPr id="28" name="テキスト ボックス 27">
                <a:extLst>
                  <a:ext uri="{FF2B5EF4-FFF2-40B4-BE49-F238E27FC236}">
                    <a16:creationId xmlns:a16="http://schemas.microsoft.com/office/drawing/2014/main" id="{0FF7A224-317D-410D-8B60-A7266B32394E}"/>
                  </a:ext>
                </a:extLst>
              </p:cNvPr>
              <p:cNvSpPr txBox="1">
                <a:spLocks noRot="1" noChangeAspect="1" noMove="1" noResize="1" noEditPoints="1" noAdjustHandles="1" noChangeArrowheads="1" noChangeShapeType="1" noTextEdit="1"/>
              </p:cNvSpPr>
              <p:nvPr/>
            </p:nvSpPr>
            <p:spPr>
              <a:xfrm>
                <a:off x="3867526" y="5425325"/>
                <a:ext cx="2191306" cy="492571"/>
              </a:xfrm>
              <a:prstGeom prst="rect">
                <a:avLst/>
              </a:prstGeom>
              <a:blipFill>
                <a:blip r:embed="rId3"/>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0B3B2CF-53FA-4ABA-856E-858FD2A41C19}"/>
              </a:ext>
            </a:extLst>
          </p:cNvPr>
          <p:cNvCxnSpPr>
            <a:cxnSpLocks/>
            <a:stCxn id="4" idx="4"/>
            <a:endCxn id="4" idx="6"/>
          </p:cNvCxnSpPr>
          <p:nvPr/>
        </p:nvCxnSpPr>
        <p:spPr>
          <a:xfrm flipV="1">
            <a:off x="4953000" y="3254487"/>
            <a:ext cx="1606518" cy="1606518"/>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円弧 29">
            <a:extLst>
              <a:ext uri="{FF2B5EF4-FFF2-40B4-BE49-F238E27FC236}">
                <a16:creationId xmlns:a16="http://schemas.microsoft.com/office/drawing/2014/main" id="{8E6EB956-B0B4-45EA-B5B8-7DA29414CEF0}"/>
              </a:ext>
            </a:extLst>
          </p:cNvPr>
          <p:cNvSpPr/>
          <p:nvPr/>
        </p:nvSpPr>
        <p:spPr>
          <a:xfrm rot="189329">
            <a:off x="4493975" y="3758048"/>
            <a:ext cx="1459446" cy="1459446"/>
          </a:xfrm>
          <a:prstGeom prst="arc">
            <a:avLst>
              <a:gd name="adj1" fmla="val 14621781"/>
              <a:gd name="adj2" fmla="val 19062186"/>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0201454-5B2C-4702-803B-642029334925}"/>
                  </a:ext>
                </a:extLst>
              </p:cNvPr>
              <p:cNvSpPr txBox="1"/>
              <p:nvPr/>
            </p:nvSpPr>
            <p:spPr>
              <a:xfrm>
                <a:off x="5271513" y="3341048"/>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1" name="テキスト ボックス 30">
                <a:extLst>
                  <a:ext uri="{FF2B5EF4-FFF2-40B4-BE49-F238E27FC236}">
                    <a16:creationId xmlns:a16="http://schemas.microsoft.com/office/drawing/2014/main" id="{50201454-5B2C-4702-803B-642029334925}"/>
                  </a:ext>
                </a:extLst>
              </p:cNvPr>
              <p:cNvSpPr txBox="1">
                <a:spLocks noRot="1" noChangeAspect="1" noMove="1" noResize="1" noEditPoints="1" noAdjustHandles="1" noChangeArrowheads="1" noChangeShapeType="1" noTextEdit="1"/>
              </p:cNvSpPr>
              <p:nvPr/>
            </p:nvSpPr>
            <p:spPr>
              <a:xfrm>
                <a:off x="5271513" y="3341048"/>
                <a:ext cx="382349"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1AD10E40-17CD-49B2-90AC-773479891F06}"/>
                  </a:ext>
                </a:extLst>
              </p:cNvPr>
              <p:cNvSpPr txBox="1"/>
              <p:nvPr/>
            </p:nvSpPr>
            <p:spPr>
              <a:xfrm>
                <a:off x="6625459" y="2872737"/>
                <a:ext cx="7361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m:t>
                      </m:r>
                      <m:sSub>
                        <m:sSubPr>
                          <m:ctrlPr>
                            <a:rPr kumimoji="1" lang="en-US" altLang="ja-JP" sz="3200" b="0" i="1" smtClean="0">
                              <a:solidFill>
                                <a:schemeClr val="tx1"/>
                              </a:solidFill>
                              <a:latin typeface="Cambria Math" panose="02040503050406030204" pitchFamily="18" charset="0"/>
                            </a:rPr>
                          </m:ctrlPr>
                        </m:sSubPr>
                        <m:e>
                          <m:r>
                            <a:rPr kumimoji="1" lang="en-US" altLang="ja-JP" sz="3200" b="0" i="1" smtClean="0">
                              <a:solidFill>
                                <a:schemeClr val="tx1"/>
                              </a:solidFill>
                              <a:latin typeface="Cambria Math" panose="02040503050406030204" pitchFamily="18" charset="0"/>
                            </a:rPr>
                            <m:t>𝐼</m:t>
                          </m:r>
                        </m:e>
                        <m:sub>
                          <m:r>
                            <a:rPr kumimoji="1" lang="ja-JP" altLang="en-US" sz="3200" b="0" i="1" smtClean="0">
                              <a:solidFill>
                                <a:schemeClr val="tx1"/>
                              </a:solidFill>
                              <a:latin typeface="Cambria Math" panose="02040503050406030204" pitchFamily="18" charset="0"/>
                            </a:rPr>
                            <m:t>𝜃</m:t>
                          </m:r>
                        </m:sub>
                      </m:sSub>
                    </m:oMath>
                  </m:oMathPara>
                </a14:m>
                <a:endParaRPr kumimoji="1" lang="ja-JP" altLang="en-US" sz="3200" dirty="0">
                  <a:solidFill>
                    <a:schemeClr val="tx1"/>
                  </a:solidFill>
                </a:endParaRPr>
              </a:p>
            </p:txBody>
          </p:sp>
        </mc:Choice>
        <mc:Fallback xmlns="">
          <p:sp>
            <p:nvSpPr>
              <p:cNvPr id="39" name="テキスト ボックス 38">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6625459" y="2872737"/>
                <a:ext cx="73616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502A0BC8-FD35-4690-A9E0-84072F9C0634}"/>
                  </a:ext>
                </a:extLst>
              </p:cNvPr>
              <p:cNvSpPr txBox="1"/>
              <p:nvPr/>
            </p:nvSpPr>
            <p:spPr>
              <a:xfrm>
                <a:off x="6106637" y="1339388"/>
                <a:ext cx="1643077"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1"/>
                          </a:solidFill>
                          <a:latin typeface="Cambria Math" panose="02040503050406030204" pitchFamily="18" charset="0"/>
                        </a:rPr>
                        <m:t>光度の</m:t>
                      </m:r>
                      <m:r>
                        <a:rPr lang="ja-JP" altLang="en-US" sz="2400" i="1">
                          <a:solidFill>
                            <a:schemeClr val="tx1"/>
                          </a:solidFill>
                          <a:latin typeface="Cambria Math" panose="02040503050406030204" pitchFamily="18" charset="0"/>
                        </a:rPr>
                        <m:t>軌跡</m:t>
                      </m:r>
                    </m:oMath>
                  </m:oMathPara>
                </a14:m>
                <a:endParaRPr kumimoji="1" lang="ja-JP" altLang="en-US" sz="3200" dirty="0">
                  <a:solidFill>
                    <a:schemeClr val="tx1"/>
                  </a:solidFill>
                </a:endParaRPr>
              </a:p>
            </p:txBody>
          </p:sp>
        </mc:Choice>
        <mc:Fallback xmlns="">
          <p:sp>
            <p:nvSpPr>
              <p:cNvPr id="40" name="テキスト ボックス 39">
                <a:extLst>
                  <a:ext uri="{FF2B5EF4-FFF2-40B4-BE49-F238E27FC236}">
                    <a16:creationId xmlns:a16="http://schemas.microsoft.com/office/drawing/2014/main" id="{502A0BC8-FD35-4690-A9E0-84072F9C0634}"/>
                  </a:ext>
                </a:extLst>
              </p:cNvPr>
              <p:cNvSpPr txBox="1">
                <a:spLocks noRot="1" noChangeAspect="1" noMove="1" noResize="1" noEditPoints="1" noAdjustHandles="1" noChangeArrowheads="1" noChangeShapeType="1" noTextEdit="1"/>
              </p:cNvSpPr>
              <p:nvPr/>
            </p:nvSpPr>
            <p:spPr>
              <a:xfrm>
                <a:off x="6106637" y="1339388"/>
                <a:ext cx="1643077" cy="371320"/>
              </a:xfrm>
              <a:prstGeom prst="rect">
                <a:avLst/>
              </a:prstGeom>
              <a:blipFill>
                <a:blip r:embed="rId6"/>
                <a:stretch>
                  <a:fillRect l="-5204" t="-19672" r="-5204" b="-18033"/>
                </a:stretch>
              </a:blipFill>
            </p:spPr>
            <p:txBody>
              <a:bodyPr/>
              <a:lstStyle/>
              <a:p>
                <a:r>
                  <a:rPr lang="ja-JP" altLang="en-US">
                    <a:noFill/>
                  </a:rPr>
                  <a:t> </a:t>
                </a:r>
              </a:p>
            </p:txBody>
          </p:sp>
        </mc:Fallback>
      </mc:AlternateContent>
      <p:cxnSp>
        <p:nvCxnSpPr>
          <p:cNvPr id="41" name="直線コネクタ 40">
            <a:extLst>
              <a:ext uri="{FF2B5EF4-FFF2-40B4-BE49-F238E27FC236}">
                <a16:creationId xmlns:a16="http://schemas.microsoft.com/office/drawing/2014/main" id="{6B0E3A94-1D5B-4A3B-9DCE-AB826A364F4F}"/>
              </a:ext>
            </a:extLst>
          </p:cNvPr>
          <p:cNvCxnSpPr>
            <a:cxnSpLocks/>
            <a:stCxn id="4" idx="7"/>
          </p:cNvCxnSpPr>
          <p:nvPr/>
        </p:nvCxnSpPr>
        <p:spPr>
          <a:xfrm flipV="1">
            <a:off x="6088980" y="1710708"/>
            <a:ext cx="404979" cy="407798"/>
          </a:xfrm>
          <a:prstGeom prst="line">
            <a:avLst/>
          </a:prstGeom>
          <a:ln w="25400">
            <a:solidFill>
              <a:schemeClr val="tx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623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DEF842F2-0EF4-47C5-ADD5-345B78E81403}"/>
              </a:ext>
            </a:extLst>
          </p:cNvPr>
          <p:cNvSpPr/>
          <p:nvPr/>
        </p:nvSpPr>
        <p:spPr bwMode="auto">
          <a:xfrm>
            <a:off x="3346481" y="1647968"/>
            <a:ext cx="3213037" cy="3213037"/>
          </a:xfrm>
          <a:prstGeom prst="ellipse">
            <a:avLst/>
          </a:prstGeom>
          <a:solidFill>
            <a:srgbClr val="FFF4E1"/>
          </a:solidFill>
          <a:ln w="25400">
            <a:solidFill>
              <a:srgbClr val="FF9900"/>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ランバート</a:t>
            </a:r>
            <a:r>
              <a:rPr kumimoji="1" lang="ja-JP" altLang="en-US" dirty="0"/>
              <a:t>の余弦則</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stCxn id="4" idx="0"/>
            <a:endCxn id="4" idx="4"/>
          </p:cNvCxnSpPr>
          <p:nvPr/>
        </p:nvCxnSpPr>
        <p:spPr>
          <a:xfrm>
            <a:off x="4953000" y="1647968"/>
            <a:ext cx="0" cy="3213037"/>
          </a:xfrm>
          <a:prstGeom prst="line">
            <a:avLst/>
          </a:prstGeom>
          <a:ln w="38100">
            <a:solidFill>
              <a:srgbClr val="FF9900"/>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75BE3540-E8D4-4D74-A574-34B515AF7C7C}"/>
              </a:ext>
            </a:extLst>
          </p:cNvPr>
          <p:cNvSpPr/>
          <p:nvPr/>
        </p:nvSpPr>
        <p:spPr bwMode="auto">
          <a:xfrm>
            <a:off x="2073000" y="4902379"/>
            <a:ext cx="5780358" cy="410615"/>
          </a:xfrm>
          <a:prstGeom prst="rect">
            <a:avLst/>
          </a:prstGeom>
          <a:pattFill prst="wdUpDiag">
            <a:fgClr>
              <a:schemeClr val="tx2">
                <a:lumMod val="20000"/>
                <a:lumOff val="80000"/>
              </a:schemeClr>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FF7A224-317D-410D-8B60-A7266B32394E}"/>
                  </a:ext>
                </a:extLst>
              </p:cNvPr>
              <p:cNvSpPr txBox="1"/>
              <p:nvPr/>
            </p:nvSpPr>
            <p:spPr>
              <a:xfrm>
                <a:off x="3867526" y="5425325"/>
                <a:ext cx="2191306" cy="492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chemeClr val="tx2"/>
                          </a:solidFill>
                          <a:latin typeface="Cambria Math" panose="02040503050406030204" pitchFamily="18" charset="0"/>
                        </a:rPr>
                        <m:t>均等拡散面</m:t>
                      </m:r>
                    </m:oMath>
                  </m:oMathPara>
                </a14:m>
                <a:endParaRPr kumimoji="1" lang="ja-JP" altLang="en-US" sz="3200" dirty="0">
                  <a:solidFill>
                    <a:schemeClr val="tx2"/>
                  </a:solidFill>
                </a:endParaRPr>
              </a:p>
            </p:txBody>
          </p:sp>
        </mc:Choice>
        <mc:Fallback xmlns="">
          <p:sp>
            <p:nvSpPr>
              <p:cNvPr id="28" name="テキスト ボックス 27">
                <a:extLst>
                  <a:ext uri="{FF2B5EF4-FFF2-40B4-BE49-F238E27FC236}">
                    <a16:creationId xmlns:a16="http://schemas.microsoft.com/office/drawing/2014/main" id="{0FF7A224-317D-410D-8B60-A7266B32394E}"/>
                  </a:ext>
                </a:extLst>
              </p:cNvPr>
              <p:cNvSpPr txBox="1">
                <a:spLocks noRot="1" noChangeAspect="1" noMove="1" noResize="1" noEditPoints="1" noAdjustHandles="1" noChangeArrowheads="1" noChangeShapeType="1" noTextEdit="1"/>
              </p:cNvSpPr>
              <p:nvPr/>
            </p:nvSpPr>
            <p:spPr>
              <a:xfrm>
                <a:off x="3867526" y="5425325"/>
                <a:ext cx="2191306" cy="492571"/>
              </a:xfrm>
              <a:prstGeom prst="rect">
                <a:avLst/>
              </a:prstGeom>
              <a:blipFill>
                <a:blip r:embed="rId3"/>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0B3B2CF-53FA-4ABA-856E-858FD2A41C19}"/>
              </a:ext>
            </a:extLst>
          </p:cNvPr>
          <p:cNvCxnSpPr>
            <a:cxnSpLocks/>
            <a:stCxn id="4" idx="4"/>
            <a:endCxn id="4" idx="6"/>
          </p:cNvCxnSpPr>
          <p:nvPr/>
        </p:nvCxnSpPr>
        <p:spPr>
          <a:xfrm flipV="1">
            <a:off x="4953000" y="3254487"/>
            <a:ext cx="1606518" cy="160651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1AD10E40-17CD-49B2-90AC-773479891F06}"/>
                  </a:ext>
                </a:extLst>
              </p:cNvPr>
              <p:cNvSpPr txBox="1"/>
              <p:nvPr/>
            </p:nvSpPr>
            <p:spPr>
              <a:xfrm>
                <a:off x="6559518" y="1958784"/>
                <a:ext cx="7361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m:t>
                      </m:r>
                      <m:sSub>
                        <m:sSubPr>
                          <m:ctrlPr>
                            <a:rPr kumimoji="1" lang="en-US" altLang="ja-JP" sz="3200" b="0" i="1" smtClean="0">
                              <a:solidFill>
                                <a:srgbClr val="FF9900"/>
                              </a:solidFill>
                              <a:latin typeface="Cambria Math" panose="02040503050406030204" pitchFamily="18" charset="0"/>
                            </a:rPr>
                          </m:ctrlPr>
                        </m:sSubPr>
                        <m:e>
                          <m:r>
                            <a:rPr kumimoji="1" lang="en-US" altLang="ja-JP" sz="3200" b="0" i="1" smtClean="0">
                              <a:solidFill>
                                <a:srgbClr val="FF9900"/>
                              </a:solidFill>
                              <a:latin typeface="Cambria Math" panose="02040503050406030204" pitchFamily="18" charset="0"/>
                            </a:rPr>
                            <m:t>𝐼</m:t>
                          </m:r>
                        </m:e>
                        <m:sub>
                          <m:r>
                            <a:rPr kumimoji="1" lang="ja-JP" altLang="en-US" sz="3200" b="0" i="1" smtClean="0">
                              <a:solidFill>
                                <a:srgbClr val="FF9900"/>
                              </a:solidFill>
                              <a:latin typeface="Cambria Math" panose="02040503050406030204" pitchFamily="18" charset="0"/>
                            </a:rPr>
                            <m:t>𝜃</m:t>
                          </m:r>
                        </m:sub>
                      </m:sSub>
                    </m:oMath>
                  </m:oMathPara>
                </a14:m>
                <a:endParaRPr kumimoji="1" lang="ja-JP" altLang="en-US" sz="3200" dirty="0">
                  <a:solidFill>
                    <a:srgbClr val="FF9900"/>
                  </a:solidFill>
                </a:endParaRPr>
              </a:p>
            </p:txBody>
          </p:sp>
        </mc:Choice>
        <mc:Fallback xmlns="">
          <p:sp>
            <p:nvSpPr>
              <p:cNvPr id="39" name="テキスト ボックス 38">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6559518" y="1958784"/>
                <a:ext cx="736164"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5" name="直線コネクタ 14">
            <a:extLst>
              <a:ext uri="{FF2B5EF4-FFF2-40B4-BE49-F238E27FC236}">
                <a16:creationId xmlns:a16="http://schemas.microsoft.com/office/drawing/2014/main" id="{E0B3B2CF-53FA-4ABA-856E-858FD2A41C19}"/>
              </a:ext>
            </a:extLst>
          </p:cNvPr>
          <p:cNvCxnSpPr>
            <a:cxnSpLocks/>
            <a:stCxn id="4" idx="4"/>
            <a:endCxn id="4" idx="5"/>
          </p:cNvCxnSpPr>
          <p:nvPr/>
        </p:nvCxnSpPr>
        <p:spPr>
          <a:xfrm flipV="1">
            <a:off x="4953000" y="4390467"/>
            <a:ext cx="1135980" cy="47053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0B3B2CF-53FA-4ABA-856E-858FD2A41C19}"/>
              </a:ext>
            </a:extLst>
          </p:cNvPr>
          <p:cNvCxnSpPr>
            <a:cxnSpLocks/>
            <a:stCxn id="4" idx="4"/>
            <a:endCxn id="4" idx="7"/>
          </p:cNvCxnSpPr>
          <p:nvPr/>
        </p:nvCxnSpPr>
        <p:spPr>
          <a:xfrm flipV="1">
            <a:off x="4953000" y="2118506"/>
            <a:ext cx="1135980" cy="27424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0B3B2CF-53FA-4ABA-856E-858FD2A41C19}"/>
              </a:ext>
            </a:extLst>
          </p:cNvPr>
          <p:cNvCxnSpPr>
            <a:cxnSpLocks/>
            <a:stCxn id="4" idx="4"/>
          </p:cNvCxnSpPr>
          <p:nvPr/>
        </p:nvCxnSpPr>
        <p:spPr>
          <a:xfrm flipV="1">
            <a:off x="4953000" y="1764000"/>
            <a:ext cx="630000" cy="3097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0B3B2CF-53FA-4ABA-856E-858FD2A41C19}"/>
              </a:ext>
            </a:extLst>
          </p:cNvPr>
          <p:cNvCxnSpPr>
            <a:cxnSpLocks/>
            <a:stCxn id="4" idx="4"/>
          </p:cNvCxnSpPr>
          <p:nvPr/>
        </p:nvCxnSpPr>
        <p:spPr>
          <a:xfrm flipV="1">
            <a:off x="4953000" y="2644788"/>
            <a:ext cx="1450587" cy="221621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0B3B2CF-53FA-4ABA-856E-858FD2A41C19}"/>
              </a:ext>
            </a:extLst>
          </p:cNvPr>
          <p:cNvCxnSpPr>
            <a:cxnSpLocks/>
            <a:stCxn id="4" idx="4"/>
          </p:cNvCxnSpPr>
          <p:nvPr/>
        </p:nvCxnSpPr>
        <p:spPr>
          <a:xfrm flipV="1">
            <a:off x="4953000" y="3969000"/>
            <a:ext cx="1450587" cy="89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3B2CF-53FA-4ABA-856E-858FD2A41C19}"/>
              </a:ext>
            </a:extLst>
          </p:cNvPr>
          <p:cNvCxnSpPr>
            <a:cxnSpLocks/>
            <a:stCxn id="4" idx="4"/>
          </p:cNvCxnSpPr>
          <p:nvPr/>
        </p:nvCxnSpPr>
        <p:spPr>
          <a:xfrm flipV="1">
            <a:off x="4953000" y="4756669"/>
            <a:ext cx="630000" cy="1043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B3B2CF-53FA-4ABA-856E-858FD2A41C19}"/>
              </a:ext>
            </a:extLst>
          </p:cNvPr>
          <p:cNvCxnSpPr>
            <a:cxnSpLocks/>
            <a:stCxn id="4" idx="4"/>
          </p:cNvCxnSpPr>
          <p:nvPr/>
        </p:nvCxnSpPr>
        <p:spPr>
          <a:xfrm flipH="1" flipV="1">
            <a:off x="4323001" y="1764000"/>
            <a:ext cx="629999" cy="3097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0B3B2CF-53FA-4ABA-856E-858FD2A41C19}"/>
              </a:ext>
            </a:extLst>
          </p:cNvPr>
          <p:cNvCxnSpPr>
            <a:cxnSpLocks/>
            <a:stCxn id="4" idx="4"/>
            <a:endCxn id="4" idx="1"/>
          </p:cNvCxnSpPr>
          <p:nvPr/>
        </p:nvCxnSpPr>
        <p:spPr>
          <a:xfrm flipH="1" flipV="1">
            <a:off x="3817019" y="2118506"/>
            <a:ext cx="1135981" cy="27424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0B3B2CF-53FA-4ABA-856E-858FD2A41C19}"/>
              </a:ext>
            </a:extLst>
          </p:cNvPr>
          <p:cNvCxnSpPr>
            <a:cxnSpLocks/>
            <a:stCxn id="4" idx="4"/>
            <a:endCxn id="4" idx="2"/>
          </p:cNvCxnSpPr>
          <p:nvPr/>
        </p:nvCxnSpPr>
        <p:spPr>
          <a:xfrm flipH="1" flipV="1">
            <a:off x="3346481" y="3254487"/>
            <a:ext cx="1606519" cy="160651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3B2CF-53FA-4ABA-856E-858FD2A41C19}"/>
              </a:ext>
            </a:extLst>
          </p:cNvPr>
          <p:cNvCxnSpPr>
            <a:cxnSpLocks/>
            <a:stCxn id="4" idx="4"/>
            <a:endCxn id="4" idx="3"/>
          </p:cNvCxnSpPr>
          <p:nvPr/>
        </p:nvCxnSpPr>
        <p:spPr>
          <a:xfrm flipH="1" flipV="1">
            <a:off x="3817019" y="4390467"/>
            <a:ext cx="1135981" cy="47053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0B3B2CF-53FA-4ABA-856E-858FD2A41C19}"/>
              </a:ext>
            </a:extLst>
          </p:cNvPr>
          <p:cNvCxnSpPr>
            <a:cxnSpLocks/>
            <a:stCxn id="4" idx="4"/>
          </p:cNvCxnSpPr>
          <p:nvPr/>
        </p:nvCxnSpPr>
        <p:spPr>
          <a:xfrm flipH="1" flipV="1">
            <a:off x="4323001" y="4756669"/>
            <a:ext cx="629999" cy="1043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0B3B2CF-53FA-4ABA-856E-858FD2A41C19}"/>
              </a:ext>
            </a:extLst>
          </p:cNvPr>
          <p:cNvCxnSpPr>
            <a:cxnSpLocks/>
            <a:stCxn id="4" idx="4"/>
          </p:cNvCxnSpPr>
          <p:nvPr/>
        </p:nvCxnSpPr>
        <p:spPr>
          <a:xfrm flipH="1" flipV="1">
            <a:off x="3513000" y="3969000"/>
            <a:ext cx="1440000" cy="89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0B3B2CF-53FA-4ABA-856E-858FD2A41C19}"/>
              </a:ext>
            </a:extLst>
          </p:cNvPr>
          <p:cNvCxnSpPr>
            <a:cxnSpLocks/>
            <a:stCxn id="4" idx="4"/>
          </p:cNvCxnSpPr>
          <p:nvPr/>
        </p:nvCxnSpPr>
        <p:spPr>
          <a:xfrm flipH="1" flipV="1">
            <a:off x="3447059" y="2709000"/>
            <a:ext cx="1505941" cy="215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p:cNvSpPr txBox="1"/>
              <p:nvPr/>
            </p:nvSpPr>
            <p:spPr>
              <a:xfrm>
                <a:off x="4638000" y="1036288"/>
                <a:ext cx="737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m:t>
                      </m:r>
                      <m:sSub>
                        <m:sSubPr>
                          <m:ctrlPr>
                            <a:rPr kumimoji="1" lang="en-US" altLang="ja-JP" sz="3200" b="0" i="1" smtClean="0">
                              <a:solidFill>
                                <a:srgbClr val="FF9900"/>
                              </a:solidFill>
                              <a:latin typeface="Cambria Math" panose="02040503050406030204" pitchFamily="18" charset="0"/>
                            </a:rPr>
                          </m:ctrlPr>
                        </m:sSubPr>
                        <m:e>
                          <m:r>
                            <a:rPr kumimoji="1" lang="en-US" altLang="ja-JP" sz="3200" b="0" i="1" smtClean="0">
                              <a:solidFill>
                                <a:srgbClr val="FF9900"/>
                              </a:solidFill>
                              <a:latin typeface="Cambria Math" panose="02040503050406030204" pitchFamily="18" charset="0"/>
                            </a:rPr>
                            <m:t>𝐼</m:t>
                          </m:r>
                        </m:e>
                        <m:sub>
                          <m:r>
                            <a:rPr kumimoji="1" lang="en-US" altLang="ja-JP" sz="3200" b="0" i="1" smtClean="0">
                              <a:solidFill>
                                <a:srgbClr val="FF9900"/>
                              </a:solidFill>
                              <a:latin typeface="Cambria Math" panose="02040503050406030204" pitchFamily="18" charset="0"/>
                            </a:rPr>
                            <m:t>𝑛</m:t>
                          </m:r>
                        </m:sub>
                      </m:sSub>
                    </m:oMath>
                  </m:oMathPara>
                </a14:m>
                <a:endParaRPr kumimoji="1" lang="ja-JP" altLang="en-US" sz="3200" dirty="0">
                  <a:solidFill>
                    <a:srgbClr val="FF9900"/>
                  </a:solidFill>
                </a:endParaRPr>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4638000" y="1036288"/>
                <a:ext cx="737317"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58" name="直線コネクタ 57">
            <a:extLst>
              <a:ext uri="{FF2B5EF4-FFF2-40B4-BE49-F238E27FC236}">
                <a16:creationId xmlns:a16="http://schemas.microsoft.com/office/drawing/2014/main" id="{6B0E3A94-1D5B-4A3B-9DCE-AB826A364F4F}"/>
              </a:ext>
            </a:extLst>
          </p:cNvPr>
          <p:cNvCxnSpPr>
            <a:cxnSpLocks/>
            <a:stCxn id="4" idx="0"/>
          </p:cNvCxnSpPr>
          <p:nvPr/>
        </p:nvCxnSpPr>
        <p:spPr>
          <a:xfrm flipH="1" flipV="1">
            <a:off x="4949490" y="1470260"/>
            <a:ext cx="3510" cy="177708"/>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B0E3A94-1D5B-4A3B-9DCE-AB826A364F4F}"/>
              </a:ext>
            </a:extLst>
          </p:cNvPr>
          <p:cNvCxnSpPr>
            <a:cxnSpLocks/>
          </p:cNvCxnSpPr>
          <p:nvPr/>
        </p:nvCxnSpPr>
        <p:spPr>
          <a:xfrm flipV="1">
            <a:off x="6403587" y="2362373"/>
            <a:ext cx="479157" cy="282415"/>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1AD10E40-17CD-49B2-90AC-773479891F06}"/>
                  </a:ext>
                </a:extLst>
              </p:cNvPr>
              <p:cNvSpPr txBox="1"/>
              <p:nvPr/>
            </p:nvSpPr>
            <p:spPr>
              <a:xfrm>
                <a:off x="7197351" y="2054596"/>
                <a:ext cx="13238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FF9900"/>
                          </a:solidFill>
                          <a:latin typeface="Cambria Math" panose="02040503050406030204" pitchFamily="18" charset="0"/>
                          <a:ea typeface="Cambria Math" panose="02040503050406030204" pitchFamily="18" charset="0"/>
                        </a:rPr>
                        <m:t>=</m:t>
                      </m:r>
                      <m:r>
                        <a:rPr kumimoji="1" lang="en-US" altLang="ja-JP" sz="2000" b="0" i="1" smtClean="0">
                          <a:solidFill>
                            <a:srgbClr val="FF9900"/>
                          </a:solidFill>
                          <a:latin typeface="Cambria Math" panose="02040503050406030204" pitchFamily="18" charset="0"/>
                          <a:ea typeface="Cambria Math" panose="02040503050406030204" pitchFamily="18" charset="0"/>
                        </a:rPr>
                        <m:t>𝑑</m:t>
                      </m:r>
                      <m:sSub>
                        <m:sSubPr>
                          <m:ctrlPr>
                            <a:rPr kumimoji="1" lang="en-US" altLang="ja-JP" sz="2000" b="0" i="1" smtClean="0">
                              <a:solidFill>
                                <a:srgbClr val="FF9900"/>
                              </a:solidFill>
                              <a:latin typeface="Cambria Math" panose="02040503050406030204" pitchFamily="18" charset="0"/>
                              <a:ea typeface="Cambria Math" panose="02040503050406030204" pitchFamily="18" charset="0"/>
                            </a:rPr>
                          </m:ctrlPr>
                        </m:sSubPr>
                        <m:e>
                          <m:r>
                            <a:rPr kumimoji="1" lang="en-US" altLang="ja-JP" sz="2000" b="0" i="1" smtClean="0">
                              <a:solidFill>
                                <a:srgbClr val="FF9900"/>
                              </a:solidFill>
                              <a:latin typeface="Cambria Math" panose="02040503050406030204" pitchFamily="18" charset="0"/>
                              <a:ea typeface="Cambria Math" panose="02040503050406030204" pitchFamily="18" charset="0"/>
                            </a:rPr>
                            <m:t>𝐼</m:t>
                          </m:r>
                        </m:e>
                        <m:sub>
                          <m:r>
                            <a:rPr kumimoji="1" lang="en-US" altLang="ja-JP" sz="2000" b="0" i="1" smtClean="0">
                              <a:solidFill>
                                <a:srgbClr val="FF9900"/>
                              </a:solidFill>
                              <a:latin typeface="Cambria Math" panose="02040503050406030204" pitchFamily="18" charset="0"/>
                              <a:ea typeface="Cambria Math" panose="02040503050406030204" pitchFamily="18" charset="0"/>
                            </a:rPr>
                            <m:t>𝑛</m:t>
                          </m:r>
                        </m:sub>
                      </m:sSub>
                      <m:func>
                        <m:funcPr>
                          <m:ctrlPr>
                            <a:rPr kumimoji="1" lang="en-US" altLang="ja-JP" sz="2000" b="0" i="1" smtClean="0">
                              <a:solidFill>
                                <a:srgbClr val="FF9900"/>
                              </a:solidFill>
                              <a:latin typeface="Cambria Math" panose="02040503050406030204" pitchFamily="18" charset="0"/>
                              <a:ea typeface="Cambria Math" panose="02040503050406030204" pitchFamily="18" charset="0"/>
                            </a:rPr>
                          </m:ctrlPr>
                        </m:funcPr>
                        <m:fName>
                          <m:r>
                            <m:rPr>
                              <m:sty m:val="p"/>
                            </m:rPr>
                            <a:rPr kumimoji="1" lang="en-US" altLang="ja-JP" sz="2000" b="0" i="0" smtClean="0">
                              <a:solidFill>
                                <a:srgbClr val="FF9900"/>
                              </a:solidFill>
                              <a:latin typeface="Cambria Math" panose="02040503050406030204" pitchFamily="18" charset="0"/>
                              <a:ea typeface="Cambria Math" panose="02040503050406030204" pitchFamily="18" charset="0"/>
                            </a:rPr>
                            <m:t>cos</m:t>
                          </m:r>
                        </m:fName>
                        <m:e>
                          <m:r>
                            <a:rPr kumimoji="1" lang="ja-JP" altLang="en-US" sz="2000" b="0" i="1" smtClean="0">
                              <a:solidFill>
                                <a:srgbClr val="FF9900"/>
                              </a:solidFill>
                              <a:latin typeface="Cambria Math" panose="02040503050406030204" pitchFamily="18" charset="0"/>
                              <a:ea typeface="Cambria Math" panose="02040503050406030204" pitchFamily="18" charset="0"/>
                            </a:rPr>
                            <m:t>𝜃</m:t>
                          </m:r>
                        </m:e>
                      </m:func>
                    </m:oMath>
                  </m:oMathPara>
                </a14:m>
                <a:endParaRPr kumimoji="1" lang="ja-JP" altLang="en-US" sz="2000" dirty="0">
                  <a:solidFill>
                    <a:srgbClr val="FF9900"/>
                  </a:solidFill>
                </a:endParaRPr>
              </a:p>
            </p:txBody>
          </p:sp>
        </mc:Choice>
        <mc:Fallback xmlns="">
          <p:sp>
            <p:nvSpPr>
              <p:cNvPr id="62" name="テキスト ボックス 61">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7197351" y="2054596"/>
                <a:ext cx="1323824" cy="307777"/>
              </a:xfrm>
              <a:prstGeom prst="rect">
                <a:avLst/>
              </a:prstGeom>
              <a:blipFill rotWithShape="0">
                <a:blip r:embed="rId6"/>
                <a:stretch>
                  <a:fillRect l="-922" t="-1961" r="-2765" b="-3922"/>
                </a:stretch>
              </a:blipFill>
            </p:spPr>
            <p:txBody>
              <a:bodyPr/>
              <a:lstStyle/>
              <a:p>
                <a:r>
                  <a:rPr lang="ja-JP" altLang="en-US">
                    <a:noFill/>
                  </a:rPr>
                  <a:t> </a:t>
                </a:r>
              </a:p>
            </p:txBody>
          </p:sp>
        </mc:Fallback>
      </mc:AlternateContent>
      <p:cxnSp>
        <p:nvCxnSpPr>
          <p:cNvPr id="63" name="直線コネクタ 62">
            <a:extLst>
              <a:ext uri="{FF2B5EF4-FFF2-40B4-BE49-F238E27FC236}">
                <a16:creationId xmlns:a16="http://schemas.microsoft.com/office/drawing/2014/main" id="{6B0E3A94-1D5B-4A3B-9DCE-AB826A364F4F}"/>
              </a:ext>
            </a:extLst>
          </p:cNvPr>
          <p:cNvCxnSpPr>
            <a:cxnSpLocks/>
          </p:cNvCxnSpPr>
          <p:nvPr/>
        </p:nvCxnSpPr>
        <p:spPr>
          <a:xfrm flipH="1" flipV="1">
            <a:off x="2980279" y="1807382"/>
            <a:ext cx="712724" cy="837407"/>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AD10E40-17CD-49B2-90AC-773479891F06}"/>
                  </a:ext>
                </a:extLst>
              </p:cNvPr>
              <p:cNvSpPr txBox="1"/>
              <p:nvPr/>
            </p:nvSpPr>
            <p:spPr>
              <a:xfrm>
                <a:off x="946211" y="1263085"/>
                <a:ext cx="3185809" cy="629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FF9900"/>
                          </a:solidFill>
                          <a:latin typeface="Cambria Math" panose="02040503050406030204" pitchFamily="18" charset="0"/>
                          <a:ea typeface="Cambria Math" panose="02040503050406030204" pitchFamily="18" charset="0"/>
                        </a:rPr>
                        <m:t>𝑑</m:t>
                      </m:r>
                      <m:r>
                        <a:rPr kumimoji="1" lang="ja-JP" altLang="en-US" sz="2000" b="0" i="1" smtClean="0">
                          <a:solidFill>
                            <a:srgbClr val="FF9900"/>
                          </a:solidFill>
                          <a:latin typeface="Cambria Math" panose="02040503050406030204" pitchFamily="18" charset="0"/>
                          <a:ea typeface="Cambria Math" panose="02040503050406030204" pitchFamily="18" charset="0"/>
                        </a:rPr>
                        <m:t>𝜙</m:t>
                      </m:r>
                      <m:r>
                        <a:rPr kumimoji="1" lang="en-US" altLang="ja-JP" sz="2000" b="0" i="1" smtClean="0">
                          <a:solidFill>
                            <a:srgbClr val="FF9900"/>
                          </a:solidFill>
                          <a:latin typeface="Cambria Math" panose="02040503050406030204" pitchFamily="18" charset="0"/>
                          <a:ea typeface="Cambria Math" panose="02040503050406030204" pitchFamily="18" charset="0"/>
                        </a:rPr>
                        <m:t>=</m:t>
                      </m:r>
                      <m:r>
                        <a:rPr kumimoji="1" lang="en-US" altLang="ja-JP" sz="2000" b="0" i="1" smtClean="0">
                          <a:solidFill>
                            <a:srgbClr val="FF9900"/>
                          </a:solidFill>
                          <a:latin typeface="Cambria Math" panose="02040503050406030204" pitchFamily="18" charset="0"/>
                          <a:ea typeface="Cambria Math" panose="02040503050406030204" pitchFamily="18" charset="0"/>
                        </a:rPr>
                        <m:t>𝑑</m:t>
                      </m:r>
                      <m:sSub>
                        <m:sSubPr>
                          <m:ctrlPr>
                            <a:rPr kumimoji="1" lang="en-US" altLang="ja-JP" sz="2000" b="0" i="1" smtClean="0">
                              <a:solidFill>
                                <a:srgbClr val="FF9900"/>
                              </a:solidFill>
                              <a:latin typeface="Cambria Math" panose="02040503050406030204" pitchFamily="18" charset="0"/>
                              <a:ea typeface="Cambria Math" panose="02040503050406030204" pitchFamily="18" charset="0"/>
                            </a:rPr>
                          </m:ctrlPr>
                        </m:sSubPr>
                        <m:e>
                          <m:r>
                            <a:rPr kumimoji="1" lang="en-US" altLang="ja-JP" sz="2000" b="0" i="1" smtClean="0">
                              <a:solidFill>
                                <a:srgbClr val="FF9900"/>
                              </a:solidFill>
                              <a:latin typeface="Cambria Math" panose="02040503050406030204" pitchFamily="18" charset="0"/>
                              <a:ea typeface="Cambria Math" panose="02040503050406030204" pitchFamily="18" charset="0"/>
                            </a:rPr>
                            <m:t>𝐼</m:t>
                          </m:r>
                        </m:e>
                        <m:sub>
                          <m:r>
                            <a:rPr kumimoji="1" lang="en-US" altLang="ja-JP" sz="2000" b="0" i="1" smtClean="0">
                              <a:solidFill>
                                <a:srgbClr val="FF9900"/>
                              </a:solidFill>
                              <a:latin typeface="Cambria Math" panose="02040503050406030204" pitchFamily="18" charset="0"/>
                              <a:ea typeface="Cambria Math" panose="02040503050406030204" pitchFamily="18" charset="0"/>
                            </a:rPr>
                            <m:t>𝑛</m:t>
                          </m:r>
                        </m:sub>
                      </m:sSub>
                      <m:nary>
                        <m:naryPr>
                          <m:ctrlPr>
                            <a:rPr kumimoji="1" lang="en-US" altLang="ja-JP" sz="2000" b="0" i="1" smtClean="0">
                              <a:solidFill>
                                <a:srgbClr val="FF9900"/>
                              </a:solidFill>
                              <a:latin typeface="Cambria Math" panose="02040503050406030204" pitchFamily="18" charset="0"/>
                              <a:ea typeface="Cambria Math" panose="02040503050406030204" pitchFamily="18" charset="0"/>
                            </a:rPr>
                          </m:ctrlPr>
                        </m:naryPr>
                        <m:sub>
                          <m:r>
                            <m:rPr>
                              <m:sty m:val="p"/>
                              <m:brk m:alnAt="23"/>
                            </m:rPr>
                            <a:rPr kumimoji="1" lang="el-GR" altLang="ja-JP" sz="2000" b="0" i="1" smtClean="0">
                              <a:solidFill>
                                <a:srgbClr val="FF9900"/>
                              </a:solidFill>
                              <a:latin typeface="Cambria Math" panose="02040503050406030204" pitchFamily="18" charset="0"/>
                              <a:ea typeface="Cambria Math" panose="02040503050406030204" pitchFamily="18" charset="0"/>
                            </a:rPr>
                            <m:t>Ω</m:t>
                          </m:r>
                        </m:sub>
                        <m:sup>
                          <m:r>
                            <a:rPr kumimoji="1" lang="en-US" altLang="ja-JP" sz="2000" b="0" i="1" smtClean="0">
                              <a:solidFill>
                                <a:srgbClr val="FF9900"/>
                              </a:solidFill>
                              <a:latin typeface="Cambria Math" panose="02040503050406030204" pitchFamily="18" charset="0"/>
                              <a:ea typeface="Cambria Math" panose="02040503050406030204" pitchFamily="18" charset="0"/>
                            </a:rPr>
                            <m:t> </m:t>
                          </m:r>
                        </m:sup>
                        <m:e>
                          <m:func>
                            <m:funcPr>
                              <m:ctrlPr>
                                <a:rPr kumimoji="1" lang="en-US" altLang="ja-JP" sz="2000" b="0" i="1" smtClean="0">
                                  <a:solidFill>
                                    <a:srgbClr val="FF9900"/>
                                  </a:solidFill>
                                  <a:latin typeface="Cambria Math" panose="02040503050406030204" pitchFamily="18" charset="0"/>
                                  <a:ea typeface="Cambria Math" panose="02040503050406030204" pitchFamily="18" charset="0"/>
                                </a:rPr>
                              </m:ctrlPr>
                            </m:funcPr>
                            <m:fName>
                              <m:r>
                                <m:rPr>
                                  <m:sty m:val="p"/>
                                </m:rPr>
                                <a:rPr kumimoji="1" lang="en-US" altLang="ja-JP" sz="2000" b="0" i="0" smtClean="0">
                                  <a:solidFill>
                                    <a:srgbClr val="FF9900"/>
                                  </a:solidFill>
                                  <a:latin typeface="Cambria Math" panose="02040503050406030204" pitchFamily="18" charset="0"/>
                                  <a:ea typeface="Cambria Math" panose="02040503050406030204" pitchFamily="18" charset="0"/>
                                </a:rPr>
                                <m:t>cos</m:t>
                              </m:r>
                            </m:fName>
                            <m:e>
                              <m:r>
                                <a:rPr kumimoji="1" lang="ja-JP" altLang="en-US" sz="2000" b="0" i="1" smtClean="0">
                                  <a:solidFill>
                                    <a:srgbClr val="FF9900"/>
                                  </a:solidFill>
                                  <a:latin typeface="Cambria Math" panose="02040503050406030204" pitchFamily="18" charset="0"/>
                                  <a:ea typeface="Cambria Math" panose="02040503050406030204" pitchFamily="18" charset="0"/>
                                </a:rPr>
                                <m:t>𝜃</m:t>
                              </m:r>
                            </m:e>
                          </m:func>
                          <m:r>
                            <a:rPr kumimoji="1" lang="en-US" altLang="ja-JP" sz="2000" b="0" i="1" smtClean="0">
                              <a:solidFill>
                                <a:srgbClr val="FF9900"/>
                              </a:solidFill>
                              <a:latin typeface="Cambria Math" panose="02040503050406030204" pitchFamily="18" charset="0"/>
                              <a:ea typeface="Cambria Math" panose="02040503050406030204" pitchFamily="18" charset="0"/>
                            </a:rPr>
                            <m:t>𝑑</m:t>
                          </m:r>
                          <m:r>
                            <a:rPr kumimoji="1" lang="ja-JP" altLang="el-GR" sz="2000" b="0" i="1" smtClean="0">
                              <a:solidFill>
                                <a:srgbClr val="FF9900"/>
                              </a:solidFill>
                              <a:latin typeface="Cambria Math" panose="02040503050406030204" pitchFamily="18" charset="0"/>
                              <a:ea typeface="Cambria Math" panose="02040503050406030204" pitchFamily="18" charset="0"/>
                            </a:rPr>
                            <m:t>𝜃</m:t>
                          </m:r>
                        </m:e>
                      </m:nary>
                      <m:r>
                        <a:rPr lang="en-US" altLang="ja-JP" sz="2000" i="1">
                          <a:solidFill>
                            <a:srgbClr val="FF9900"/>
                          </a:solidFill>
                          <a:latin typeface="Cambria Math" panose="02040503050406030204" pitchFamily="18" charset="0"/>
                          <a:ea typeface="Cambria Math" panose="02040503050406030204" pitchFamily="18" charset="0"/>
                        </a:rPr>
                        <m:t>=</m:t>
                      </m:r>
                      <m:r>
                        <a:rPr lang="en-US" altLang="ja-JP" sz="2000" i="1" smtClean="0">
                          <a:solidFill>
                            <a:schemeClr val="accent2"/>
                          </a:solidFill>
                          <a:latin typeface="Cambria Math" panose="02040503050406030204" pitchFamily="18" charset="0"/>
                          <a:ea typeface="Cambria Math" panose="02040503050406030204" pitchFamily="18" charset="0"/>
                        </a:rPr>
                        <m:t>𝜋</m:t>
                      </m:r>
                      <m:r>
                        <a:rPr lang="en-US" altLang="ja-JP" sz="2000" i="1">
                          <a:solidFill>
                            <a:srgbClr val="FF9900"/>
                          </a:solidFill>
                          <a:latin typeface="Cambria Math" panose="02040503050406030204" pitchFamily="18" charset="0"/>
                          <a:ea typeface="Cambria Math" panose="02040503050406030204" pitchFamily="18" charset="0"/>
                        </a:rPr>
                        <m:t>𝑑</m:t>
                      </m:r>
                      <m:sSub>
                        <m:sSubPr>
                          <m:ctrlPr>
                            <a:rPr lang="en-US" altLang="ja-JP" sz="2000" i="1">
                              <a:solidFill>
                                <a:srgbClr val="FF9900"/>
                              </a:solidFill>
                              <a:latin typeface="Cambria Math" panose="02040503050406030204" pitchFamily="18" charset="0"/>
                              <a:ea typeface="Cambria Math" panose="02040503050406030204" pitchFamily="18" charset="0"/>
                            </a:rPr>
                          </m:ctrlPr>
                        </m:sSubPr>
                        <m:e>
                          <m:r>
                            <a:rPr lang="en-US" altLang="ja-JP" sz="2000" i="1">
                              <a:solidFill>
                                <a:srgbClr val="FF9900"/>
                              </a:solidFill>
                              <a:latin typeface="Cambria Math" panose="02040503050406030204" pitchFamily="18" charset="0"/>
                              <a:ea typeface="Cambria Math" panose="02040503050406030204" pitchFamily="18" charset="0"/>
                            </a:rPr>
                            <m:t>𝐼</m:t>
                          </m:r>
                        </m:e>
                        <m:sub>
                          <m:r>
                            <a:rPr lang="en-US" altLang="ja-JP" sz="2000" i="1">
                              <a:solidFill>
                                <a:srgbClr val="FF9900"/>
                              </a:solidFill>
                              <a:latin typeface="Cambria Math" panose="02040503050406030204" pitchFamily="18" charset="0"/>
                              <a:ea typeface="Cambria Math" panose="02040503050406030204" pitchFamily="18" charset="0"/>
                            </a:rPr>
                            <m:t>𝑛</m:t>
                          </m:r>
                        </m:sub>
                      </m:sSub>
                    </m:oMath>
                  </m:oMathPara>
                </a14:m>
                <a:endParaRPr kumimoji="1" lang="ja-JP" altLang="en-US" sz="2000" dirty="0">
                  <a:solidFill>
                    <a:srgbClr val="FF9900"/>
                  </a:solidFill>
                </a:endParaRPr>
              </a:p>
            </p:txBody>
          </p:sp>
        </mc:Choice>
        <mc:Fallback xmlns="">
          <p:sp>
            <p:nvSpPr>
              <p:cNvPr id="68" name="テキスト ボックス 67">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946211" y="1263085"/>
                <a:ext cx="3185809" cy="629339"/>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コネクタ 69"/>
          <p:cNvCxnSpPr>
            <a:cxnSpLocks/>
          </p:cNvCxnSpPr>
          <p:nvPr/>
        </p:nvCxnSpPr>
        <p:spPr>
          <a:xfrm>
            <a:off x="4953000" y="3384000"/>
            <a:ext cx="0" cy="1477005"/>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B3B2CF-53FA-4ABA-856E-858FD2A41C19}"/>
              </a:ext>
            </a:extLst>
          </p:cNvPr>
          <p:cNvCxnSpPr>
            <a:cxnSpLocks/>
          </p:cNvCxnSpPr>
          <p:nvPr/>
        </p:nvCxnSpPr>
        <p:spPr>
          <a:xfrm flipV="1">
            <a:off x="4953000" y="3718986"/>
            <a:ext cx="765000" cy="114202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円弧 71">
            <a:extLst>
              <a:ext uri="{FF2B5EF4-FFF2-40B4-BE49-F238E27FC236}">
                <a16:creationId xmlns:a16="http://schemas.microsoft.com/office/drawing/2014/main" id="{8E6EB956-B0B4-45EA-B5B8-7DA29414CEF0}"/>
              </a:ext>
            </a:extLst>
          </p:cNvPr>
          <p:cNvSpPr/>
          <p:nvPr/>
        </p:nvSpPr>
        <p:spPr>
          <a:xfrm rot="189329">
            <a:off x="4493975" y="3758048"/>
            <a:ext cx="1459446" cy="1459446"/>
          </a:xfrm>
          <a:prstGeom prst="arc">
            <a:avLst>
              <a:gd name="adj1" fmla="val 14672980"/>
              <a:gd name="adj2" fmla="val 17911530"/>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50201454-5B2C-4702-803B-642029334925}"/>
                  </a:ext>
                </a:extLst>
              </p:cNvPr>
              <p:cNvSpPr txBox="1"/>
              <p:nvPr/>
            </p:nvSpPr>
            <p:spPr>
              <a:xfrm>
                <a:off x="5146718" y="3442471"/>
                <a:ext cx="38234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400" i="1" smtClean="0">
                          <a:latin typeface="Cambria Math" panose="02040503050406030204" pitchFamily="18" charset="0"/>
                        </a:rPr>
                        <m:t>𝜃</m:t>
                      </m:r>
                    </m:oMath>
                  </m:oMathPara>
                </a14:m>
                <a:endParaRPr kumimoji="1" lang="ja-JP" altLang="en-US" sz="2400" dirty="0"/>
              </a:p>
            </p:txBody>
          </p:sp>
        </mc:Choice>
        <mc:Fallback xmlns="">
          <p:sp>
            <p:nvSpPr>
              <p:cNvPr id="73" name="テキスト ボックス 72">
                <a:extLst>
                  <a:ext uri="{FF2B5EF4-FFF2-40B4-BE49-F238E27FC236}">
                    <a16:creationId xmlns:a16="http://schemas.microsoft.com/office/drawing/2014/main" xmlns:a14="http://schemas.microsoft.com/office/drawing/2010/main" xmlns="" id="{50201454-5B2C-4702-803B-642029334925}"/>
                  </a:ext>
                </a:extLst>
              </p:cNvPr>
              <p:cNvSpPr txBox="1">
                <a:spLocks noRot="1" noChangeAspect="1" noMove="1" noResize="1" noEditPoints="1" noAdjustHandles="1" noChangeArrowheads="1" noChangeShapeType="1" noTextEdit="1"/>
              </p:cNvSpPr>
              <p:nvPr/>
            </p:nvSpPr>
            <p:spPr>
              <a:xfrm>
                <a:off x="5146718" y="3442471"/>
                <a:ext cx="382349" cy="369332"/>
              </a:xfrm>
              <a:prstGeom prst="rect">
                <a:avLst/>
              </a:prstGeom>
              <a:blipFill rotWithShape="0">
                <a:blip r:embed="rId8"/>
                <a:stretch>
                  <a:fillRect l="-158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p:cNvSpPr txBox="1"/>
              <p:nvPr/>
            </p:nvSpPr>
            <p:spPr>
              <a:xfrm>
                <a:off x="4681002" y="3165956"/>
                <a:ext cx="285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oMath>
                  </m:oMathPara>
                </a14:m>
                <a:endParaRPr kumimoji="1" lang="ja-JP" altLang="en-US" sz="2400" dirty="0"/>
              </a:p>
            </p:txBody>
          </p:sp>
        </mc:Choice>
        <mc:Fallback xmlns="">
          <p:sp>
            <p:nvSpPr>
              <p:cNvPr id="85" name="テキスト ボックス 84"/>
              <p:cNvSpPr txBox="1">
                <a:spLocks noRot="1" noChangeAspect="1" noMove="1" noResize="1" noEditPoints="1" noAdjustHandles="1" noChangeArrowheads="1" noChangeShapeType="1" noTextEdit="1"/>
              </p:cNvSpPr>
              <p:nvPr/>
            </p:nvSpPr>
            <p:spPr>
              <a:xfrm>
                <a:off x="4681002" y="3165956"/>
                <a:ext cx="285783" cy="369332"/>
              </a:xfrm>
              <a:prstGeom prst="rect">
                <a:avLst/>
              </a:prstGeom>
              <a:blipFill rotWithShape="0">
                <a:blip r:embed="rId9"/>
                <a:stretch>
                  <a:fillRect l="-8511" r="-63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27284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点光源</a:t>
            </a:r>
            <a:endParaRPr kumimoji="1" lang="ja-JP" altLang="en-US" dirty="0"/>
          </a:p>
        </p:txBody>
      </p:sp>
      <p:sp>
        <p:nvSpPr>
          <p:cNvPr id="3" name="太陽 2">
            <a:extLst>
              <a:ext uri="{FF2B5EF4-FFF2-40B4-BE49-F238E27FC236}">
                <a16:creationId xmlns:a16="http://schemas.microsoft.com/office/drawing/2014/main" id="{454B5AF9-CC30-4AEE-8153-660BEDB6C2BC}"/>
              </a:ext>
            </a:extLst>
          </p:cNvPr>
          <p:cNvSpPr/>
          <p:nvPr/>
        </p:nvSpPr>
        <p:spPr bwMode="auto">
          <a:xfrm>
            <a:off x="4606861" y="306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直線コネクタ 3"/>
          <p:cNvCxnSpPr>
            <a:endCxn id="5" idx="0"/>
          </p:cNvCxnSpPr>
          <p:nvPr/>
        </p:nvCxnSpPr>
        <p:spPr>
          <a:xfrm flipV="1">
            <a:off x="4953000" y="1435139"/>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a:off x="2973000" y="1435139"/>
            <a:ext cx="3960000" cy="3960000"/>
          </a:xfrm>
          <a:prstGeom prst="ellipse">
            <a:avLst/>
          </a:prstGeom>
          <a:noFill/>
          <a:ln w="25400">
            <a:solidFill>
              <a:srgbClr val="FF9900"/>
            </a:solidFill>
          </a:ln>
          <a:effectLst/>
          <a:extLst/>
        </p:spPr>
        <p:txBody>
          <a:bodyPr rtlCol="0" anchor="ctr"/>
          <a:lstStyle/>
          <a:p>
            <a:pPr algn="ctr"/>
            <a:endParaRPr kumimoji="1" lang="ja-JP" altLang="en-US"/>
          </a:p>
        </p:txBody>
      </p:sp>
      <p:cxnSp>
        <p:nvCxnSpPr>
          <p:cNvPr id="7" name="直線コネクタ 6"/>
          <p:cNvCxnSpPr/>
          <p:nvPr/>
        </p:nvCxnSpPr>
        <p:spPr>
          <a:xfrm flipV="1">
            <a:off x="5288842" y="1944000"/>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endCxn id="5" idx="6"/>
          </p:cNvCxnSpPr>
          <p:nvPr/>
        </p:nvCxnSpPr>
        <p:spPr>
          <a:xfrm>
            <a:off x="5493000" y="341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rot="13500000" flipV="1">
            <a:off x="4092844" y="3578854"/>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rot="5400000" flipV="1">
            <a:off x="5399561" y="3691345"/>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rot="5400000">
            <a:off x="4233000" y="467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16200000" flipV="1">
            <a:off x="3699930" y="2688208"/>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18900000" flipV="1">
            <a:off x="4076993" y="1828052"/>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p:cNvSpPr txBox="1"/>
              <p:nvPr/>
            </p:nvSpPr>
            <p:spPr>
              <a:xfrm>
                <a:off x="7023000" y="3167538"/>
                <a:ext cx="1218474"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7023000" y="3167538"/>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50386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bwMode="auto">
          <a:xfrm>
            <a:off x="7276177" y="4407446"/>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25" name="角丸四角形 24"/>
          <p:cNvSpPr/>
          <p:nvPr/>
        </p:nvSpPr>
        <p:spPr bwMode="auto">
          <a:xfrm>
            <a:off x="1292655" y="2354314"/>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5" name="円/楕円 4"/>
          <p:cNvSpPr/>
          <p:nvPr/>
        </p:nvSpPr>
        <p:spPr bwMode="auto">
          <a:xfrm>
            <a:off x="2973000" y="1435139"/>
            <a:ext cx="3960000" cy="3960000"/>
          </a:xfrm>
          <a:prstGeom prst="ellipse">
            <a:avLst/>
          </a:prstGeom>
          <a:solidFill>
            <a:srgbClr val="FFF4E1"/>
          </a:solidFill>
          <a:ln w="25400">
            <a:solidFill>
              <a:srgbClr val="FF9900"/>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点光源</a:t>
            </a:r>
            <a:endParaRPr kumimoji="1" lang="ja-JP" altLang="en-US" dirty="0"/>
          </a:p>
        </p:txBody>
      </p:sp>
      <p:sp>
        <p:nvSpPr>
          <p:cNvPr id="3" name="太陽 2">
            <a:extLst>
              <a:ext uri="{FF2B5EF4-FFF2-40B4-BE49-F238E27FC236}">
                <a16:creationId xmlns:a16="http://schemas.microsoft.com/office/drawing/2014/main" id="{454B5AF9-CC30-4AEE-8153-660BEDB6C2BC}"/>
              </a:ext>
            </a:extLst>
          </p:cNvPr>
          <p:cNvSpPr/>
          <p:nvPr/>
        </p:nvSpPr>
        <p:spPr bwMode="auto">
          <a:xfrm>
            <a:off x="4606861" y="306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直線コネクタ 3"/>
          <p:cNvCxnSpPr>
            <a:endCxn id="5" idx="0"/>
          </p:cNvCxnSpPr>
          <p:nvPr/>
        </p:nvCxnSpPr>
        <p:spPr>
          <a:xfrm flipV="1">
            <a:off x="4953000" y="1435139"/>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5288842" y="1944000"/>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endCxn id="5" idx="6"/>
          </p:cNvCxnSpPr>
          <p:nvPr/>
        </p:nvCxnSpPr>
        <p:spPr>
          <a:xfrm>
            <a:off x="5493000" y="341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rot="13500000" flipV="1">
            <a:off x="4092844" y="3578854"/>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rot="5400000" flipV="1">
            <a:off x="5399561" y="3691345"/>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rot="5400000">
            <a:off x="4233000" y="467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16200000" flipV="1">
            <a:off x="3699930" y="2688208"/>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18900000" flipV="1">
            <a:off x="4076993" y="1828052"/>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7445427" y="4397701"/>
                <a:ext cx="8962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𝑐𝑑</m:t>
                      </m:r>
                    </m:oMath>
                  </m:oMathPara>
                </a14:m>
                <a:endParaRPr kumimoji="1" lang="ja-JP" altLang="en-US" sz="3200" dirty="0">
                  <a:solidFill>
                    <a:schemeClr val="bg1"/>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445427" y="4397701"/>
                <a:ext cx="896271"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6B0E3A94-1D5B-4A3B-9DCE-AB826A364F4F}"/>
              </a:ext>
            </a:extLst>
          </p:cNvPr>
          <p:cNvCxnSpPr>
            <a:cxnSpLocks/>
          </p:cNvCxnSpPr>
          <p:nvPr/>
        </p:nvCxnSpPr>
        <p:spPr>
          <a:xfrm>
            <a:off x="6554012" y="3498985"/>
            <a:ext cx="633418" cy="585563"/>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0E3A94-1D5B-4A3B-9DCE-AB826A364F4F}"/>
              </a:ext>
            </a:extLst>
          </p:cNvPr>
          <p:cNvCxnSpPr>
            <a:cxnSpLocks/>
          </p:cNvCxnSpPr>
          <p:nvPr/>
        </p:nvCxnSpPr>
        <p:spPr>
          <a:xfrm flipH="1" flipV="1">
            <a:off x="2555264" y="1985960"/>
            <a:ext cx="991861" cy="763381"/>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1327474" y="2343575"/>
                <a:ext cx="1190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bg1"/>
                          </a:solidFill>
                          <a:latin typeface="Cambria Math" panose="02040503050406030204" pitchFamily="18" charset="0"/>
                        </a:rPr>
                        <m:t>4</m:t>
                      </m:r>
                      <m:r>
                        <a:rPr lang="en-US" altLang="ja-JP" sz="3200" b="0" i="1" smtClean="0">
                          <a:solidFill>
                            <a:schemeClr val="bg1"/>
                          </a:solidFill>
                          <a:latin typeface="Cambria Math" panose="02040503050406030204" pitchFamily="18" charset="0"/>
                        </a:rPr>
                        <m:t>𝜋</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𝑙𝑚</m:t>
                      </m:r>
                    </m:oMath>
                  </m:oMathPara>
                </a14:m>
                <a:endParaRPr kumimoji="1" lang="ja-JP" altLang="en-US" sz="3200" dirty="0">
                  <a:solidFill>
                    <a:schemeClr val="bg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1327474" y="2343575"/>
                <a:ext cx="1190839"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7298413" y="3733491"/>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298413" y="3733491"/>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29" name="角丸四角形 28"/>
          <p:cNvSpPr/>
          <p:nvPr/>
        </p:nvSpPr>
        <p:spPr bwMode="auto">
          <a:xfrm>
            <a:off x="7162573" y="3622303"/>
            <a:ext cx="1490155" cy="665672"/>
          </a:xfrm>
          <a:prstGeom prst="roundRect">
            <a:avLst/>
          </a:prstGeom>
          <a:noFill/>
          <a:ln w="50800">
            <a:solidFill>
              <a:srgbClr val="FF9900"/>
            </a:solidFill>
          </a:ln>
          <a:effectLst/>
          <a:extLst/>
        </p:spPr>
        <p:txBody>
          <a:bodyPr rtlCol="0" anchor="ctr"/>
          <a:lstStyle/>
          <a:p>
            <a:pPr algn="ctr"/>
            <a:endParaRPr kumimoji="1" lang="ja-JP" altLang="en-US">
              <a:solidFill>
                <a:srgbClr val="FF9900"/>
              </a:solidFill>
            </a:endParaRPr>
          </a:p>
        </p:txBody>
      </p:sp>
      <p:sp>
        <p:nvSpPr>
          <p:cNvPr id="30" name="角丸四角形 29"/>
          <p:cNvSpPr/>
          <p:nvPr/>
        </p:nvSpPr>
        <p:spPr bwMode="auto">
          <a:xfrm>
            <a:off x="1327474" y="1690085"/>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1336789" y="1784616"/>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1336789" y="1784616"/>
                <a:ext cx="1218474" cy="370999"/>
              </a:xfrm>
              <a:prstGeom prst="rect">
                <a:avLst/>
              </a:prstGeom>
              <a:blipFill rotWithShape="0">
                <a:blip r:embed="rId5"/>
                <a:stretch>
                  <a:fillRect t="-16393" b="-278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661680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5583000" y="1329202"/>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照度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a:extLst/>
        </p:spPr>
        <p:txBody>
          <a:bodyPr rtlCol="0" anchor="ctr"/>
          <a:lstStyle/>
          <a:p>
            <a:pPr algn="ctr"/>
            <a:endParaRPr kumimoji="1" lang="ja-JP" altLang="en-US"/>
          </a:p>
        </p:txBody>
      </p:sp>
      <p:cxnSp>
        <p:nvCxnSpPr>
          <p:cNvPr id="5" name="直線コネクタ 4"/>
          <p:cNvCxnSpPr>
            <a:cxnSpLocks/>
          </p:cNvCxnSpPr>
          <p:nvPr/>
        </p:nvCxnSpPr>
        <p:spPr>
          <a:xfrm>
            <a:off x="4773001" y="1854000"/>
            <a:ext cx="0"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11" name="台形 10"/>
          <p:cNvSpPr/>
          <p:nvPr/>
        </p:nvSpPr>
        <p:spPr bwMode="auto">
          <a:xfrm>
            <a:off x="1218000" y="3500347"/>
            <a:ext cx="7217860" cy="2781090"/>
          </a:xfrm>
          <a:prstGeom prst="trapezoid">
            <a:avLst/>
          </a:prstGeom>
          <a:noFill/>
          <a:ln w="254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5731817" y="1329202"/>
                <a:ext cx="9383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𝑙𝑚</m:t>
                      </m:r>
                    </m:oMath>
                  </m:oMathPara>
                </a14:m>
                <a:endParaRPr kumimoji="1" lang="ja-JP" altLang="en-US" sz="3200" dirty="0">
                  <a:solidFill>
                    <a:schemeClr val="bg1"/>
                  </a:solidFill>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731817" y="1329202"/>
                <a:ext cx="938334" cy="492443"/>
              </a:xfrm>
              <a:prstGeom prst="rect">
                <a:avLst/>
              </a:prstGeom>
              <a:blipFill rotWithShape="0">
                <a:blip r:embed="rId2"/>
                <a:stretch>
                  <a:fillRect/>
                </a:stretch>
              </a:blipFill>
            </p:spPr>
            <p:txBody>
              <a:bodyPr/>
              <a:lstStyle/>
              <a:p>
                <a:r>
                  <a:rPr lang="ja-JP" altLang="en-US">
                    <a:noFill/>
                  </a:rPr>
                  <a:t> </a:t>
                </a:r>
              </a:p>
            </p:txBody>
          </p:sp>
        </mc:Fallback>
      </mc:AlternateContent>
      <p:sp>
        <p:nvSpPr>
          <p:cNvPr id="19" name="角丸四角形 18"/>
          <p:cNvSpPr/>
          <p:nvPr/>
        </p:nvSpPr>
        <p:spPr bwMode="auto">
          <a:xfrm>
            <a:off x="4173489" y="1280462"/>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20" name="テキスト ボックス 19"/>
              <p:cNvSpPr txBox="1"/>
              <p:nvPr/>
            </p:nvSpPr>
            <p:spPr>
              <a:xfrm>
                <a:off x="4182804" y="137499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182804" y="1374993"/>
                <a:ext cx="1218474" cy="370999"/>
              </a:xfrm>
              <a:prstGeom prst="rect">
                <a:avLst/>
              </a:prstGeom>
              <a:blipFill rotWithShape="0">
                <a:blip r:embed="rId3"/>
                <a:stretch>
                  <a:fillRect t="-1666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4163763" y="5476005"/>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163763" y="5476005"/>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22" name="角丸四角形 21"/>
          <p:cNvSpPr/>
          <p:nvPr/>
        </p:nvSpPr>
        <p:spPr bwMode="auto">
          <a:xfrm>
            <a:off x="4027923" y="5364817"/>
            <a:ext cx="1490155" cy="665672"/>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3" name="直線コネクタ 22"/>
          <p:cNvCxnSpPr/>
          <p:nvPr/>
        </p:nvCxnSpPr>
        <p:spPr>
          <a:xfrm flipV="1">
            <a:off x="4958494" y="4890892"/>
            <a:ext cx="129506" cy="43554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bwMode="auto">
          <a:xfrm>
            <a:off x="5674721" y="5486497"/>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p:cNvSpPr txBox="1"/>
              <p:nvPr/>
            </p:nvSpPr>
            <p:spPr>
              <a:xfrm>
                <a:off x="5823538" y="5486497"/>
                <a:ext cx="7854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m:t>
                      </m:r>
                      <m:r>
                        <m:rPr>
                          <m:sty m:val="p"/>
                        </m:rPr>
                        <a:rPr lang="en-US" altLang="ja-JP" sz="3200" b="0" i="0" smtClean="0">
                          <a:solidFill>
                            <a:schemeClr val="bg1"/>
                          </a:solidFill>
                          <a:latin typeface="Cambria Math" panose="02040503050406030204" pitchFamily="18" charset="0"/>
                        </a:rPr>
                        <m:t>x</m:t>
                      </m:r>
                    </m:oMath>
                  </m:oMathPara>
                </a14:m>
                <a:endParaRPr kumimoji="1" lang="ja-JP" altLang="en-US" sz="3200" dirty="0">
                  <a:solidFill>
                    <a:schemeClr val="bg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823538" y="5486497"/>
                <a:ext cx="785471"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2950923" y="4329000"/>
                <a:ext cx="5374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𝑚</m:t>
                      </m:r>
                    </m:oMath>
                  </m:oMathPara>
                </a14:m>
                <a:endParaRPr kumimoji="1" lang="ja-JP" altLang="en-US" sz="32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2950923" y="4329000"/>
                <a:ext cx="537455" cy="369332"/>
              </a:xfrm>
              <a:prstGeom prst="rect">
                <a:avLst/>
              </a:prstGeom>
              <a:blipFill rotWithShape="0">
                <a:blip r:embed="rId6"/>
                <a:stretch>
                  <a:fillRect l="-9091" r="-10227" b="-1639"/>
                </a:stretch>
              </a:blipFill>
            </p:spPr>
            <p:txBody>
              <a:bodyPr/>
              <a:lstStyle/>
              <a:p>
                <a:r>
                  <a:rPr lang="ja-JP" altLang="en-US">
                    <a:noFill/>
                  </a:rPr>
                  <a:t> </a:t>
                </a:r>
              </a:p>
            </p:txBody>
          </p:sp>
        </mc:Fallback>
      </mc:AlternateContent>
      <p:cxnSp>
        <p:nvCxnSpPr>
          <p:cNvPr id="28" name="直線コネクタ 27"/>
          <p:cNvCxnSpPr/>
          <p:nvPr/>
        </p:nvCxnSpPr>
        <p:spPr>
          <a:xfrm flipH="1">
            <a:off x="3397076" y="4003589"/>
            <a:ext cx="309951" cy="1194406"/>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3896497" y="3888259"/>
            <a:ext cx="1738184" cy="0"/>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p:cNvSpPr txBox="1"/>
              <p:nvPr/>
            </p:nvSpPr>
            <p:spPr>
              <a:xfrm>
                <a:off x="4163763" y="3558620"/>
                <a:ext cx="5374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𝑚</m:t>
                      </m:r>
                    </m:oMath>
                  </m:oMathPara>
                </a14:m>
                <a:endParaRPr kumimoji="1" lang="ja-JP" altLang="en-US" sz="32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163763" y="3558620"/>
                <a:ext cx="537455" cy="369332"/>
              </a:xfrm>
              <a:prstGeom prst="rect">
                <a:avLst/>
              </a:prstGeom>
              <a:blipFill rotWithShape="0">
                <a:blip r:embed="rId7"/>
                <a:stretch>
                  <a:fillRect l="-9091" r="-10227"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0721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ランベルトの余弦則</a:t>
            </a:r>
            <a:endParaRPr kumimoji="1" lang="ja-JP" altLang="en-US"/>
          </a:p>
        </p:txBody>
      </p:sp>
      <p:cxnSp>
        <p:nvCxnSpPr>
          <p:cNvPr id="18" name="直線矢印コネクタ 17"/>
          <p:cNvCxnSpPr/>
          <p:nvPr/>
        </p:nvCxnSpPr>
        <p:spPr>
          <a:xfrm flipV="1">
            <a:off x="5274425" y="1881188"/>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3646441" y="3324252"/>
                <a:ext cx="6664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𝐴</m:t>
                          </m:r>
                        </m:e>
                        <m:sub>
                          <m:r>
                            <a:rPr kumimoji="1" lang="ja-JP" altLang="en-US" sz="3200" b="0" i="1" smtClean="0">
                              <a:latin typeface="Cambria Math" panose="02040503050406030204" pitchFamily="18" charset="0"/>
                            </a:rPr>
                            <m:t>𝜔</m:t>
                          </m:r>
                        </m:sub>
                      </m:sSub>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3646441" y="3324252"/>
                <a:ext cx="666464"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7" name="直線矢印コネクタ 6"/>
          <p:cNvCxnSpPr/>
          <p:nvPr/>
        </p:nvCxnSpPr>
        <p:spPr>
          <a:xfrm flipV="1">
            <a:off x="4952999" y="217160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3820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3008495" y="498031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3008495" y="4980312"/>
                <a:ext cx="403187"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494681" y="4544402"/>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494681" y="4544402"/>
                <a:ext cx="38234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7564427" y="3404937"/>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7564427" y="3404937"/>
                <a:ext cx="446661"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33" name="直線矢印コネクタ 32"/>
          <p:cNvCxnSpPr/>
          <p:nvPr/>
        </p:nvCxnSpPr>
        <p:spPr>
          <a:xfrm flipV="1">
            <a:off x="5870786" y="1849937"/>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6467147" y="1863164"/>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682767" y="1879708"/>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4081703" y="1864564"/>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425284" y="1873181"/>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4269237" y="3753036"/>
            <a:ext cx="2231576" cy="123963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405188" y="4980312"/>
            <a:ext cx="309562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6747529" y="1404205"/>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747529" y="1404205"/>
                <a:ext cx="461665"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0006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079681" y="171637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079681" y="1716379"/>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60956" y="1756379"/>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60956" y="1756379"/>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48285" y="5563282"/>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467195" y="2192929"/>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467195" y="2192929"/>
                <a:ext cx="721801" cy="369332"/>
              </a:xfrm>
              <a:prstGeom prst="rect">
                <a:avLst/>
              </a:prstGeom>
              <a:blipFill rotWithShape="0">
                <a:blip r:embed="rId6"/>
                <a:stretch>
                  <a:fillRect l="-12712" t="-5000" r="-11864"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6130399" y="218297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𝑐𝑑</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6130399" y="2182977"/>
                <a:ext cx="1167756" cy="369332"/>
              </a:xfrm>
              <a:prstGeom prst="rect">
                <a:avLst/>
              </a:prstGeom>
              <a:blipFill rotWithShape="0">
                <a:blip r:embed="rId7"/>
                <a:stretch>
                  <a:fillRect t="-4918"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079681" y="5556623"/>
                <a:ext cx="11835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𝑛𝑡</m:t>
                      </m:r>
                      <m:r>
                        <a:rPr lang="en-US" altLang="ja-JP" sz="2400" b="0" i="1" smtClean="0">
                          <a:solidFill>
                            <a:schemeClr val="accent2"/>
                          </a:solidFill>
                          <a:latin typeface="Cambria Math" panose="02040503050406030204" pitchFamily="18" charset="0"/>
                        </a:rPr>
                        <m:t>, </m:t>
                      </m:r>
                      <m:r>
                        <a:rPr lang="en-US" altLang="ja-JP" sz="2400" b="0" i="1" smtClean="0">
                          <a:solidFill>
                            <a:schemeClr val="accent2"/>
                          </a:solidFill>
                          <a:latin typeface="Cambria Math" panose="02040503050406030204" pitchFamily="18" charset="0"/>
                        </a:rPr>
                        <m:t>𝑛𝑖𝑡</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079681" y="5556623"/>
                <a:ext cx="1183594" cy="369332"/>
              </a:xfrm>
              <a:prstGeom prst="rect">
                <a:avLst/>
              </a:prstGeom>
              <a:blipFill rotWithShape="0">
                <a:blip r:embed="rId8"/>
                <a:stretch>
                  <a:fillRect l="-7216" t="-5000" r="-773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2178731" y="5505071"/>
                <a:ext cx="1191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𝑙𝑥</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𝑙𝑢𝑥</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2178731" y="5505071"/>
                <a:ext cx="1191993" cy="369332"/>
              </a:xfrm>
              <a:prstGeom prst="rect">
                <a:avLst/>
              </a:prstGeom>
              <a:blipFill rotWithShape="0">
                <a:blip r:embed="rId9"/>
                <a:stretch>
                  <a:fillRect l="-7143" t="-4918" r="-7143" b="-29508"/>
                </a:stretch>
              </a:blipFill>
            </p:spPr>
            <p:txBody>
              <a:bodyPr/>
              <a:lstStyle/>
              <a:p>
                <a:r>
                  <a:rPr lang="ja-JP" altLang="en-US">
                    <a:noFill/>
                  </a:rPr>
                  <a:t> </a:t>
                </a:r>
              </a:p>
            </p:txBody>
          </p:sp>
        </mc:Fallback>
      </mc:AlternateContent>
      <p:sp>
        <p:nvSpPr>
          <p:cNvPr id="41" name="角丸四角形 40"/>
          <p:cNvSpPr/>
          <p:nvPr/>
        </p:nvSpPr>
        <p:spPr bwMode="auto">
          <a:xfrm>
            <a:off x="1972102" y="146461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5808000" y="149400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1926874" y="4871783"/>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5758530" y="4871783"/>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583513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117482" y="173300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117482" y="1733008"/>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19255" y="1733457"/>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19255" y="1733457"/>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925956" y="5299656"/>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1972102" y="1628999"/>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5808000" y="1628998"/>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1972101" y="4978517"/>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5808000" y="4978517"/>
            <a:ext cx="1761837" cy="622131"/>
          </a:xfrm>
          <a:prstGeom prst="roundRect">
            <a:avLst/>
          </a:prstGeom>
          <a:noFill/>
          <a:ln w="50800">
            <a:solidFill>
              <a:schemeClr val="tx2"/>
            </a:solidFill>
          </a:ln>
          <a:effectLst/>
          <a:extLst/>
        </p:spPr>
        <p:txBody>
          <a:bodyPr rtlCol="0" anchor="ctr"/>
          <a:lstStyle/>
          <a:p>
            <a:pPr algn="ctr"/>
            <a:endParaRPr kumimoji="1" lang="ja-JP" altLang="en-US"/>
          </a:p>
        </p:txBody>
      </p:sp>
      <p:sp>
        <p:nvSpPr>
          <p:cNvPr id="21" name="角丸四角形 20"/>
          <p:cNvSpPr/>
          <p:nvPr/>
        </p:nvSpPr>
        <p:spPr bwMode="auto">
          <a:xfrm>
            <a:off x="1972102" y="2346935"/>
            <a:ext cx="1761836"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lm</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2" name="角丸四角形 21"/>
          <p:cNvSpPr/>
          <p:nvPr/>
        </p:nvSpPr>
        <p:spPr bwMode="auto">
          <a:xfrm>
            <a:off x="5807998" y="2378060"/>
            <a:ext cx="176183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cd</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3" name="角丸四角形 22"/>
          <p:cNvSpPr/>
          <p:nvPr/>
        </p:nvSpPr>
        <p:spPr bwMode="auto">
          <a:xfrm>
            <a:off x="5807999" y="5727579"/>
            <a:ext cx="176183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err="1">
                <a:solidFill>
                  <a:schemeClr val="bg1"/>
                </a:solidFill>
                <a:latin typeface="Cambria Math" panose="02040503050406030204" pitchFamily="18" charset="0"/>
                <a:ea typeface="Cambria Math" panose="02040503050406030204" pitchFamily="18" charset="0"/>
              </a:rPr>
              <a:t>nt</a:t>
            </a:r>
            <a:r>
              <a:rPr lang="en-US" altLang="ja-JP" sz="1200" dirty="0">
                <a:solidFill>
                  <a:schemeClr val="bg1"/>
                </a:solidFill>
                <a:latin typeface="Cambria Math" panose="02040503050406030204" pitchFamily="18" charset="0"/>
                <a:ea typeface="Cambria Math" panose="02040503050406030204" pitchFamily="18" charset="0"/>
              </a:rPr>
              <a:t>, nit</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4" name="角丸四角形 23"/>
          <p:cNvSpPr/>
          <p:nvPr/>
        </p:nvSpPr>
        <p:spPr bwMode="auto">
          <a:xfrm>
            <a:off x="1972101" y="5727579"/>
            <a:ext cx="176183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lx, lux</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7284251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117482" y="173300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117482" y="1733008"/>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19255" y="1733457"/>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19255" y="1733457"/>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925956" y="5299656"/>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1972102" y="1628999"/>
            <a:ext cx="1761837" cy="985816"/>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5808000" y="1628998"/>
            <a:ext cx="1761837" cy="985817"/>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1972101" y="4978517"/>
            <a:ext cx="1761837" cy="1016942"/>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5808000" y="4978517"/>
            <a:ext cx="1761837" cy="1016942"/>
          </a:xfrm>
          <a:prstGeom prst="roundRect">
            <a:avLst/>
          </a:prstGeom>
          <a:noFill/>
          <a:ln w="50800">
            <a:solidFill>
              <a:schemeClr val="tx2"/>
            </a:solidFill>
          </a:ln>
          <a:effectLst/>
          <a:extLst/>
        </p:spPr>
        <p:txBody>
          <a:bodyPr rtlCol="0" anchor="ctr"/>
          <a:lstStyle/>
          <a:p>
            <a:pPr algn="ctr"/>
            <a:endParaRPr kumimoji="1" lang="ja-JP" altLang="en-US"/>
          </a:p>
        </p:txBody>
      </p:sp>
      <p:sp>
        <p:nvSpPr>
          <p:cNvPr id="21" name="角丸四角形 20"/>
          <p:cNvSpPr/>
          <p:nvPr/>
        </p:nvSpPr>
        <p:spPr bwMode="auto">
          <a:xfrm>
            <a:off x="2117999" y="2228208"/>
            <a:ext cx="144059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lm</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2" name="角丸四角形 21"/>
          <p:cNvSpPr/>
          <p:nvPr/>
        </p:nvSpPr>
        <p:spPr bwMode="auto">
          <a:xfrm>
            <a:off x="5988000" y="2228208"/>
            <a:ext cx="1440000"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cd</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3" name="角丸四角形 22"/>
          <p:cNvSpPr/>
          <p:nvPr/>
        </p:nvSpPr>
        <p:spPr bwMode="auto">
          <a:xfrm>
            <a:off x="5988001" y="5602930"/>
            <a:ext cx="1440000"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err="1">
                <a:solidFill>
                  <a:schemeClr val="bg1"/>
                </a:solidFill>
                <a:latin typeface="Cambria Math" panose="02040503050406030204" pitchFamily="18" charset="0"/>
                <a:ea typeface="Cambria Math" panose="02040503050406030204" pitchFamily="18" charset="0"/>
              </a:rPr>
              <a:t>nt</a:t>
            </a:r>
            <a:r>
              <a:rPr lang="en-US" altLang="ja-JP" sz="1200" dirty="0">
                <a:solidFill>
                  <a:schemeClr val="bg1"/>
                </a:solidFill>
                <a:latin typeface="Cambria Math" panose="02040503050406030204" pitchFamily="18" charset="0"/>
                <a:ea typeface="Cambria Math" panose="02040503050406030204" pitchFamily="18" charset="0"/>
              </a:rPr>
              <a:t>, nit</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4" name="角丸四角形 23"/>
          <p:cNvSpPr/>
          <p:nvPr/>
        </p:nvSpPr>
        <p:spPr bwMode="auto">
          <a:xfrm>
            <a:off x="2117999" y="5593639"/>
            <a:ext cx="1440597" cy="267880"/>
          </a:xfrm>
          <a:prstGeom prst="roundRect">
            <a:avLst/>
          </a:prstGeom>
          <a:solidFill>
            <a:schemeClr val="tx1"/>
          </a:solidFill>
          <a:ln w="25400">
            <a:noFill/>
          </a:ln>
          <a:effectLst/>
          <a:ex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lx, lux</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4116481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106725"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106725"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834837" y="2855625"/>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144526"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144526"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p:cxnSp>
        <p:nvCxnSpPr>
          <p:cNvPr id="14" name="直線コネクタ 13"/>
          <p:cNvCxnSpPr/>
          <p:nvPr/>
        </p:nvCxnSpPr>
        <p:spPr>
          <a:xfrm>
            <a:off x="7714394" y="2855625"/>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4875329" y="5570903"/>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57443"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57443"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750317"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750317" y="5532192"/>
                <a:ext cx="1797094" cy="369332"/>
              </a:xfrm>
              <a:prstGeom prst="rect">
                <a:avLst/>
              </a:prstGeom>
              <a:blipFill rotWithShape="0">
                <a:blip r:embed="rId9"/>
                <a:stretch>
                  <a:fillRect l="-4407" t="-6667" r="-47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72228" y="2182278"/>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72228" y="2182278"/>
                <a:ext cx="664476" cy="369332"/>
              </a:xfrm>
              <a:prstGeom prst="rect">
                <a:avLst/>
              </a:prstGeom>
              <a:blipFill rotWithShape="0">
                <a:blip r:embed="rId11"/>
                <a:stretch>
                  <a:fillRect l="-12844" t="-4918" r="-13761"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16195" y="2226352"/>
                <a:ext cx="1339341" cy="279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立体角</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16195" y="2226352"/>
                <a:ext cx="1339341" cy="279372"/>
              </a:xfrm>
              <a:prstGeom prst="rect">
                <a:avLst/>
              </a:prstGeom>
              <a:blipFill rotWithShape="0">
                <a:blip r:embed="rId12"/>
                <a:stretch>
                  <a:fillRect l="-7727" t="-17391" r="-44545"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3957670" y="3567033"/>
                <a:ext cx="1339341" cy="2778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面積</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3957670" y="3567033"/>
                <a:ext cx="1339341" cy="277833"/>
              </a:xfrm>
              <a:prstGeom prst="rect">
                <a:avLst/>
              </a:prstGeom>
              <a:blipFill rotWithShape="0">
                <a:blip r:embed="rId13"/>
                <a:stretch>
                  <a:fillRect l="-7727" t="-17391" r="-27727"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7877740" y="3526818"/>
                <a:ext cx="1339341" cy="2778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面積</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77740" y="3526818"/>
                <a:ext cx="1339341" cy="277833"/>
              </a:xfrm>
              <a:prstGeom prst="rect">
                <a:avLst/>
              </a:prstGeom>
              <a:blipFill rotWithShape="0">
                <a:blip r:embed="rId14"/>
                <a:stretch>
                  <a:fillRect l="-7727" t="-17778" r="-27727"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4818000" y="5769000"/>
                <a:ext cx="1339341" cy="279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立体角</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4818000" y="5769000"/>
                <a:ext cx="1339341" cy="279372"/>
              </a:xfrm>
              <a:prstGeom prst="rect">
                <a:avLst/>
              </a:prstGeom>
              <a:blipFill rotWithShape="0">
                <a:blip r:embed="rId15"/>
                <a:stretch>
                  <a:fillRect l="-7727" t="-17391" r="-44545" b="-15217"/>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6835044"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6785574"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113619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429189" y="5332933"/>
            <a:ext cx="984055"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33" name="角丸四角形 32"/>
          <p:cNvSpPr/>
          <p:nvPr/>
        </p:nvSpPr>
        <p:spPr bwMode="auto">
          <a:xfrm>
            <a:off x="436893" y="4561411"/>
            <a:ext cx="984055" cy="579500"/>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608207"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08207"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220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717199" y="284476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646008"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646008"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658925"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658925"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7251799"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7251799" y="5532192"/>
                <a:ext cx="1797094" cy="369332"/>
              </a:xfrm>
              <a:prstGeom prst="rect">
                <a:avLst/>
              </a:prstGeom>
              <a:blipFill rotWithShape="0">
                <a:blip r:embed="rId9"/>
                <a:stretch>
                  <a:fillRect l="-4762" t="-6667" r="-476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20092" y="2182981"/>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20092" y="2182981"/>
                <a:ext cx="664476" cy="369332"/>
              </a:xfrm>
              <a:prstGeom prst="rect">
                <a:avLst/>
              </a:prstGeom>
              <a:blipFill rotWithShape="0">
                <a:blip r:embed="rId11"/>
                <a:stretch>
                  <a:fillRect l="-13761" t="-4918" r="-12844" b="-29508"/>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7336526"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7287056"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7" name="直線コネクタ 26"/>
          <p:cNvCxnSpPr/>
          <p:nvPr/>
        </p:nvCxnSpPr>
        <p:spPr>
          <a:xfrm flipH="1">
            <a:off x="3918000" y="2822243"/>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32" name="テキスト ボックス 31"/>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cxnSp>
        <p:nvCxnSpPr>
          <p:cNvPr id="44" name="直線コネクタ 43"/>
          <p:cNvCxnSpPr/>
          <p:nvPr/>
        </p:nvCxnSpPr>
        <p:spPr>
          <a:xfrm flipH="1">
            <a:off x="8157823" y="2863860"/>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8334482" y="2844768"/>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4945099" y="2190598"/>
            <a:ext cx="2212901"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878032" y="5454000"/>
            <a:ext cx="2189968"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679000"/>
            <a:ext cx="2189968"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角丸四角形 55"/>
          <p:cNvSpPr/>
          <p:nvPr/>
        </p:nvSpPr>
        <p:spPr bwMode="auto">
          <a:xfrm>
            <a:off x="5420630" y="5346116"/>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57" name="テキスト ボックス 56"/>
          <p:cNvSpPr txBox="1"/>
          <p:nvPr/>
        </p:nvSpPr>
        <p:spPr>
          <a:xfrm>
            <a:off x="5497237" y="5426358"/>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58" name="角丸四角形 57"/>
          <p:cNvSpPr/>
          <p:nvPr/>
        </p:nvSpPr>
        <p:spPr bwMode="auto">
          <a:xfrm>
            <a:off x="5554660" y="1860850"/>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3" name="テキスト ボックス 62"/>
          <p:cNvSpPr txBox="1"/>
          <p:nvPr/>
        </p:nvSpPr>
        <p:spPr>
          <a:xfrm>
            <a:off x="5631267" y="1941092"/>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64" name="角丸四角形 63"/>
          <p:cNvSpPr/>
          <p:nvPr/>
        </p:nvSpPr>
        <p:spPr bwMode="auto">
          <a:xfrm>
            <a:off x="7693586" y="3547394"/>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5" name="テキスト ボックス 64"/>
          <p:cNvSpPr txBox="1"/>
          <p:nvPr/>
        </p:nvSpPr>
        <p:spPr>
          <a:xfrm>
            <a:off x="7935504" y="3651388"/>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p:sp>
        <p:nvSpPr>
          <p:cNvPr id="66" name="角丸四角形 65"/>
          <p:cNvSpPr/>
          <p:nvPr/>
        </p:nvSpPr>
        <p:spPr bwMode="auto">
          <a:xfrm>
            <a:off x="3288000" y="3523969"/>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7" name="テキスト ボックス 66"/>
          <p:cNvSpPr txBox="1"/>
          <p:nvPr/>
        </p:nvSpPr>
        <p:spPr>
          <a:xfrm>
            <a:off x="3529918" y="3591263"/>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mc:AlternateContent xmlns:mc="http://schemas.openxmlformats.org/markup-compatibility/2006" xmlns:a14="http://schemas.microsoft.com/office/drawing/2010/main">
        <mc:Choice Requires="a14">
          <p:sp>
            <p:nvSpPr>
              <p:cNvPr id="49" name="テキスト ボックス 48"/>
              <p:cNvSpPr txBox="1"/>
              <p:nvPr/>
            </p:nvSpPr>
            <p:spPr>
              <a:xfrm>
                <a:off x="4790527" y="6126523"/>
                <a:ext cx="2462213" cy="248401"/>
              </a:xfrm>
              <a:prstGeom prst="rect">
                <a:avLst/>
              </a:prstGeom>
              <a:noFill/>
            </p:spPr>
            <p:txBody>
              <a:bodyPr wrap="none" lIns="0" tIns="0" rIns="0" bIns="0" rtlCol="0">
                <a:spAutoFit/>
              </a:bodyPr>
              <a:lstStyle/>
              <a:p>
                <a:r>
                  <a:rPr lang="en-US" altLang="ja-JP" sz="1600" dirty="0">
                    <a:solidFill>
                      <a:schemeClr val="accent2"/>
                    </a:solidFill>
                  </a:rPr>
                  <a:t>※</a:t>
                </a:r>
                <a14:m>
                  <m:oMath xmlns:m="http://schemas.openxmlformats.org/officeDocument/2006/math">
                    <m:r>
                      <a:rPr lang="ja-JP" altLang="en-US" sz="1600" i="1">
                        <a:solidFill>
                          <a:schemeClr val="accent2"/>
                        </a:solidFill>
                        <a:latin typeface="Cambria Math" panose="02040503050406030204" pitchFamily="18" charset="0"/>
                      </a:rPr>
                      <m:t>入射角</m:t>
                    </m:r>
                    <m:r>
                      <a:rPr lang="ja-JP" altLang="en-US" sz="1600" i="1" smtClean="0">
                        <a:solidFill>
                          <a:schemeClr val="accent2"/>
                        </a:solidFill>
                        <a:latin typeface="Cambria Math" panose="02040503050406030204" pitchFamily="18" charset="0"/>
                      </a:rPr>
                      <m:t>余弦</m:t>
                    </m:r>
                    <m:r>
                      <a:rPr lang="ja-JP" altLang="en-US" sz="1600" i="1">
                        <a:solidFill>
                          <a:schemeClr val="accent2"/>
                        </a:solidFill>
                        <a:latin typeface="Cambria Math" panose="02040503050406030204" pitchFamily="18" charset="0"/>
                      </a:rPr>
                      <m:t>の</m:t>
                    </m:r>
                    <m:r>
                      <a:rPr lang="ja-JP" altLang="en-US" sz="1600" i="1" smtClean="0">
                        <a:solidFill>
                          <a:schemeClr val="accent2"/>
                        </a:solidFill>
                        <a:latin typeface="Cambria Math" panose="02040503050406030204" pitchFamily="18" charset="0"/>
                      </a:rPr>
                      <m:t>法則</m:t>
                    </m:r>
                  </m:oMath>
                </a14:m>
                <a:r>
                  <a:rPr kumimoji="1" lang="ja-JP" altLang="en-US" sz="1600" dirty="0">
                    <a:solidFill>
                      <a:schemeClr val="accent2"/>
                    </a:solidFill>
                  </a:rPr>
                  <a:t>を適用</a:t>
                </a: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790527" y="6126523"/>
                <a:ext cx="2462213" cy="248401"/>
              </a:xfrm>
              <a:prstGeom prst="rect">
                <a:avLst/>
              </a:prstGeom>
              <a:blipFill rotWithShape="0">
                <a:blip r:embed="rId12"/>
                <a:stretch>
                  <a:fillRect l="-5198" t="-19512" r="-3713" b="-53659"/>
                </a:stretch>
              </a:blipFill>
            </p:spPr>
            <p:txBody>
              <a:bodyPr/>
              <a:lstStyle/>
              <a:p>
                <a:r>
                  <a:rPr lang="ja-JP" altLang="en-US">
                    <a:noFill/>
                  </a:rPr>
                  <a:t> </a:t>
                </a:r>
              </a:p>
            </p:txBody>
          </p:sp>
        </mc:Fallback>
      </mc:AlternateContent>
      <p:sp>
        <p:nvSpPr>
          <p:cNvPr id="21" name="正方形/長方形 20"/>
          <p:cNvSpPr/>
          <p:nvPr/>
        </p:nvSpPr>
        <p:spPr bwMode="auto">
          <a:xfrm>
            <a:off x="268126" y="4358731"/>
            <a:ext cx="2130239" cy="1707763"/>
          </a:xfrm>
          <a:prstGeom prst="rect">
            <a:avLst/>
          </a:prstGeom>
          <a:noFill/>
          <a:ln w="6350">
            <a:solidFill>
              <a:schemeClr val="bg1">
                <a:lumMod val="50000"/>
              </a:schemeClr>
            </a:solidFill>
            <a:prstDash val="dash"/>
          </a:ln>
          <a:effectLst/>
          <a:extLst/>
        </p:spPr>
        <p:txBody>
          <a:bodyPr rtlCol="0" anchor="ctr"/>
          <a:lstStyle/>
          <a:p>
            <a:pPr algn="ctr"/>
            <a:endParaRPr kumimoji="1" lang="ja-JP" altLang="en-US"/>
          </a:p>
        </p:txBody>
      </p:sp>
    </p:spTree>
    <p:extLst>
      <p:ext uri="{BB962C8B-B14F-4D97-AF65-F5344CB8AC3E}">
        <p14:creationId xmlns:p14="http://schemas.microsoft.com/office/powerpoint/2010/main" val="12669129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429189" y="5332933"/>
            <a:ext cx="984055"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33" name="角丸四角形 32"/>
          <p:cNvSpPr/>
          <p:nvPr/>
        </p:nvSpPr>
        <p:spPr bwMode="auto">
          <a:xfrm>
            <a:off x="436893" y="4561411"/>
            <a:ext cx="984055" cy="579500"/>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3138" y="1633315"/>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3138" y="1633315"/>
                <a:ext cx="132889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606639" y="166075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06639" y="1660750"/>
                <a:ext cx="1218474" cy="4952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37371" y="1635274"/>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37371" y="1635274"/>
                <a:ext cx="1339341" cy="494751"/>
              </a:xfrm>
              <a:prstGeom prst="rect">
                <a:avLst/>
              </a:prstGeom>
              <a:blipFill>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220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86850" y="5020121"/>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86850" y="5020121"/>
                <a:ext cx="1322477" cy="495200"/>
              </a:xfrm>
              <a:prstGeom prst="rect">
                <a:avLst/>
              </a:prstGeom>
              <a:blipFill>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717199" y="284476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685377" y="5046465"/>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685377" y="5046465"/>
                <a:ext cx="1139736" cy="495200"/>
              </a:xfrm>
              <a:prstGeom prst="rect">
                <a:avLst/>
              </a:prstGeom>
              <a:blipFill>
                <a:blip r:embed="rId6"/>
                <a:stretch>
                  <a:fillRect t="-23457" r="-20321" b="-50617"/>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7336526"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7336526"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7" name="直線コネクタ 26"/>
          <p:cNvCxnSpPr/>
          <p:nvPr/>
        </p:nvCxnSpPr>
        <p:spPr>
          <a:xfrm flipH="1">
            <a:off x="3918000" y="2822243"/>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32" name="テキスト ボックス 31"/>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cxnSp>
        <p:nvCxnSpPr>
          <p:cNvPr id="44" name="直線コネクタ 43"/>
          <p:cNvCxnSpPr/>
          <p:nvPr/>
        </p:nvCxnSpPr>
        <p:spPr>
          <a:xfrm flipH="1">
            <a:off x="8157823" y="2863860"/>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8334482" y="2844768"/>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4945099" y="2190598"/>
            <a:ext cx="2212901"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878032" y="5454000"/>
            <a:ext cx="2189968"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679000"/>
            <a:ext cx="2189968"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角丸四角形 55"/>
          <p:cNvSpPr/>
          <p:nvPr/>
        </p:nvSpPr>
        <p:spPr bwMode="auto">
          <a:xfrm>
            <a:off x="5420630" y="5346116"/>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57" name="テキスト ボックス 56"/>
          <p:cNvSpPr txBox="1"/>
          <p:nvPr/>
        </p:nvSpPr>
        <p:spPr>
          <a:xfrm>
            <a:off x="5497237" y="5426358"/>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58" name="角丸四角形 57"/>
          <p:cNvSpPr/>
          <p:nvPr/>
        </p:nvSpPr>
        <p:spPr bwMode="auto">
          <a:xfrm>
            <a:off x="5554660" y="1860850"/>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3" name="テキスト ボックス 62"/>
          <p:cNvSpPr txBox="1"/>
          <p:nvPr/>
        </p:nvSpPr>
        <p:spPr>
          <a:xfrm>
            <a:off x="5631267" y="1941092"/>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64" name="角丸四角形 63"/>
          <p:cNvSpPr/>
          <p:nvPr/>
        </p:nvSpPr>
        <p:spPr bwMode="auto">
          <a:xfrm>
            <a:off x="7693586" y="3547394"/>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5" name="テキスト ボックス 64"/>
          <p:cNvSpPr txBox="1"/>
          <p:nvPr/>
        </p:nvSpPr>
        <p:spPr>
          <a:xfrm>
            <a:off x="7935504" y="3651388"/>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p:sp>
        <p:nvSpPr>
          <p:cNvPr id="66" name="角丸四角形 65"/>
          <p:cNvSpPr/>
          <p:nvPr/>
        </p:nvSpPr>
        <p:spPr bwMode="auto">
          <a:xfrm>
            <a:off x="3288000" y="3523969"/>
            <a:ext cx="1091817"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7" name="テキスト ボックス 66"/>
          <p:cNvSpPr txBox="1"/>
          <p:nvPr/>
        </p:nvSpPr>
        <p:spPr>
          <a:xfrm>
            <a:off x="3529918" y="3591263"/>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mc:AlternateContent xmlns:mc="http://schemas.openxmlformats.org/markup-compatibility/2006" xmlns:a14="http://schemas.microsoft.com/office/drawing/2010/main">
        <mc:Choice Requires="a14">
          <p:sp>
            <p:nvSpPr>
              <p:cNvPr id="49" name="テキスト ボックス 48"/>
              <p:cNvSpPr txBox="1"/>
              <p:nvPr/>
            </p:nvSpPr>
            <p:spPr>
              <a:xfrm>
                <a:off x="5156877" y="6164268"/>
                <a:ext cx="1712007" cy="2484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i="1">
                          <a:solidFill>
                            <a:schemeClr val="accent2"/>
                          </a:solidFill>
                          <a:latin typeface="Cambria Math" panose="02040503050406030204" pitchFamily="18" charset="0"/>
                        </a:rPr>
                        <m:t>入射角</m:t>
                      </m:r>
                      <m:r>
                        <a:rPr lang="ja-JP" altLang="en-US" sz="1600" i="1" smtClean="0">
                          <a:solidFill>
                            <a:schemeClr val="accent2"/>
                          </a:solidFill>
                          <a:latin typeface="Cambria Math" panose="02040503050406030204" pitchFamily="18" charset="0"/>
                        </a:rPr>
                        <m:t>余弦</m:t>
                      </m:r>
                      <m:r>
                        <a:rPr lang="ja-JP" altLang="en-US" sz="1600" i="1">
                          <a:solidFill>
                            <a:schemeClr val="accent2"/>
                          </a:solidFill>
                          <a:latin typeface="Cambria Math" panose="02040503050406030204" pitchFamily="18" charset="0"/>
                        </a:rPr>
                        <m:t>の</m:t>
                      </m:r>
                      <m:r>
                        <a:rPr lang="ja-JP" altLang="en-US" sz="1600" i="1" smtClean="0">
                          <a:solidFill>
                            <a:schemeClr val="accent2"/>
                          </a:solidFill>
                          <a:latin typeface="Cambria Math" panose="02040503050406030204" pitchFamily="18" charset="0"/>
                        </a:rPr>
                        <m:t>法則</m:t>
                      </m:r>
                    </m:oMath>
                  </m:oMathPara>
                </a14:m>
                <a:endParaRPr kumimoji="1" lang="ja-JP" altLang="en-US" sz="1600" dirty="0">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156877" y="6164268"/>
                <a:ext cx="1712007" cy="248401"/>
              </a:xfrm>
              <a:prstGeom prst="rect">
                <a:avLst/>
              </a:prstGeom>
              <a:blipFill>
                <a:blip r:embed="rId7"/>
                <a:stretch>
                  <a:fillRect l="-3203" t="-14634" r="-2491" b="-17073"/>
                </a:stretch>
              </a:blipFill>
            </p:spPr>
            <p:txBody>
              <a:bodyPr/>
              <a:lstStyle/>
              <a:p>
                <a:r>
                  <a:rPr lang="ja-JP" altLang="en-US">
                    <a:noFill/>
                  </a:rPr>
                  <a:t> </a:t>
                </a:r>
              </a:p>
            </p:txBody>
          </p:sp>
        </mc:Fallback>
      </mc:AlternateContent>
      <p:sp>
        <p:nvSpPr>
          <p:cNvPr id="21" name="正方形/長方形 20"/>
          <p:cNvSpPr/>
          <p:nvPr/>
        </p:nvSpPr>
        <p:spPr bwMode="auto">
          <a:xfrm>
            <a:off x="268126" y="4358731"/>
            <a:ext cx="2130239" cy="1707763"/>
          </a:xfrm>
          <a:prstGeom prst="rect">
            <a:avLst/>
          </a:prstGeom>
          <a:noFill/>
          <a:ln w="6350">
            <a:solidFill>
              <a:schemeClr val="bg1">
                <a:lumMod val="50000"/>
              </a:schemeClr>
            </a:solidFill>
            <a:prstDash val="dash"/>
          </a:ln>
          <a:effectLst/>
          <a:extLst/>
        </p:spPr>
        <p:txBody>
          <a:bodyPr rtlCol="0" anchor="ctr"/>
          <a:lstStyle/>
          <a:p>
            <a:pPr algn="ctr"/>
            <a:endParaRPr kumimoji="1" lang="ja-JP" altLang="en-US"/>
          </a:p>
        </p:txBody>
      </p:sp>
      <p:sp>
        <p:nvSpPr>
          <p:cNvPr id="43" name="角丸四角形 20">
            <a:extLst>
              <a:ext uri="{FF2B5EF4-FFF2-40B4-BE49-F238E27FC236}">
                <a16:creationId xmlns:a16="http://schemas.microsoft.com/office/drawing/2014/main" id="{490CE28E-67A3-46E2-A54D-584AFD608ED0}"/>
              </a:ext>
            </a:extLst>
          </p:cNvPr>
          <p:cNvSpPr/>
          <p:nvPr/>
        </p:nvSpPr>
        <p:spPr bwMode="auto">
          <a:xfrm>
            <a:off x="509002" y="2125757"/>
            <a:ext cx="1440597" cy="401311"/>
          </a:xfrm>
          <a:prstGeom prst="roundRect">
            <a:avLst/>
          </a:prstGeom>
          <a:solidFill>
            <a:schemeClr val="tx1"/>
          </a:solidFill>
          <a:ln w="25400">
            <a:noFill/>
          </a:ln>
          <a:effectLst/>
          <a:extLst/>
        </p:spPr>
        <p:txBody>
          <a:bodyPr rtlCol="0" anchor="ctr"/>
          <a:lstStyle/>
          <a:p>
            <a:pPr algn="ctr"/>
            <a:r>
              <a:rPr lang="en-US" altLang="ja-JP" sz="2000" dirty="0">
                <a:solidFill>
                  <a:schemeClr val="bg1"/>
                </a:solidFill>
                <a:latin typeface="Cambria Math" panose="02040503050406030204" pitchFamily="18" charset="0"/>
                <a:ea typeface="Cambria Math" panose="02040503050406030204" pitchFamily="18" charset="0"/>
              </a:rPr>
              <a:t>W</a:t>
            </a:r>
            <a:endParaRPr kumimoji="1" lang="ja-JP" altLang="en-US" sz="2000" dirty="0">
              <a:solidFill>
                <a:schemeClr val="bg1"/>
              </a:solidFill>
              <a:latin typeface="Cambria Math" panose="02040503050406030204" pitchFamily="18" charset="0"/>
              <a:ea typeface="源ノ角ゴシック Code JP Regular" panose="020B0500000000000000" pitchFamily="34" charset="-128"/>
            </a:endParaRPr>
          </a:p>
        </p:txBody>
      </p:sp>
      <p:sp>
        <p:nvSpPr>
          <p:cNvPr id="50" name="角丸四角形 20">
            <a:extLst>
              <a:ext uri="{FF2B5EF4-FFF2-40B4-BE49-F238E27FC236}">
                <a16:creationId xmlns:a16="http://schemas.microsoft.com/office/drawing/2014/main" id="{5974A68F-0234-4E85-9788-DAD8CBDC9D57}"/>
              </a:ext>
            </a:extLst>
          </p:cNvPr>
          <p:cNvSpPr/>
          <p:nvPr/>
        </p:nvSpPr>
        <p:spPr bwMode="auto">
          <a:xfrm>
            <a:off x="3186744" y="2125758"/>
            <a:ext cx="1440597" cy="401310"/>
          </a:xfrm>
          <a:prstGeom prst="roundRect">
            <a:avLst/>
          </a:prstGeom>
          <a:solidFill>
            <a:schemeClr val="tx1"/>
          </a:solidFill>
          <a:ln w="25400">
            <a:noFill/>
          </a:ln>
          <a:effectLst/>
          <a:extLst/>
        </p:spPr>
        <p:txBody>
          <a:bodyPr rtlCol="0" anchor="ctr"/>
          <a:lstStyle/>
          <a:p>
            <a:pPr algn="ctr"/>
            <a:r>
              <a:rPr kumimoji="1" lang="en-US" altLang="ja-JP" sz="2000" dirty="0" err="1">
                <a:solidFill>
                  <a:schemeClr val="bg1"/>
                </a:solidFill>
                <a:latin typeface="Cambria Math" panose="02040503050406030204" pitchFamily="18" charset="0"/>
                <a:ea typeface="Cambria Math" panose="02040503050406030204" pitchFamily="18" charset="0"/>
              </a:rPr>
              <a:t>lm</a:t>
            </a:r>
            <a:endParaRPr kumimoji="1" lang="ja-JP" altLang="en-US" sz="2000" dirty="0">
              <a:solidFill>
                <a:schemeClr val="bg1"/>
              </a:solidFill>
              <a:latin typeface="Cambria Math" panose="02040503050406030204" pitchFamily="18" charset="0"/>
              <a:ea typeface="源ノ角ゴシック Code JP Regular" panose="020B0500000000000000" pitchFamily="34" charset="-128"/>
            </a:endParaRPr>
          </a:p>
        </p:txBody>
      </p:sp>
      <p:sp>
        <p:nvSpPr>
          <p:cNvPr id="52" name="角丸四角形 20">
            <a:extLst>
              <a:ext uri="{FF2B5EF4-FFF2-40B4-BE49-F238E27FC236}">
                <a16:creationId xmlns:a16="http://schemas.microsoft.com/office/drawing/2014/main" id="{5BA51DF9-8073-4D92-933E-299EC03A2317}"/>
              </a:ext>
            </a:extLst>
          </p:cNvPr>
          <p:cNvSpPr/>
          <p:nvPr/>
        </p:nvSpPr>
        <p:spPr bwMode="auto">
          <a:xfrm>
            <a:off x="7519195" y="2123396"/>
            <a:ext cx="1440597" cy="403672"/>
          </a:xfrm>
          <a:prstGeom prst="roundRect">
            <a:avLst/>
          </a:prstGeom>
          <a:solidFill>
            <a:schemeClr val="tx1"/>
          </a:solidFill>
          <a:ln w="25400">
            <a:noFill/>
          </a:ln>
          <a:effectLst/>
          <a:extLst/>
        </p:spPr>
        <p:txBody>
          <a:bodyPr rtlCol="0" anchor="ctr"/>
          <a:lstStyle/>
          <a:p>
            <a:pPr algn="ctr"/>
            <a:r>
              <a:rPr kumimoji="1" lang="en-US" altLang="ja-JP" dirty="0" err="1">
                <a:solidFill>
                  <a:schemeClr val="bg1"/>
                </a:solidFill>
                <a:latin typeface="Cambria Math" panose="02040503050406030204" pitchFamily="18" charset="0"/>
                <a:ea typeface="Cambria Math" panose="02040503050406030204" pitchFamily="18" charset="0"/>
              </a:rPr>
              <a:t>lm</a:t>
            </a:r>
            <a:r>
              <a:rPr kumimoji="1" lang="en-US" altLang="ja-JP" dirty="0">
                <a:solidFill>
                  <a:schemeClr val="bg1"/>
                </a:solidFill>
                <a:latin typeface="Cambria Math" panose="02040503050406030204" pitchFamily="18" charset="0"/>
                <a:ea typeface="Cambria Math" panose="02040503050406030204" pitchFamily="18" charset="0"/>
              </a:rPr>
              <a:t>/</a:t>
            </a:r>
            <a:r>
              <a:rPr kumimoji="1" lang="en-US" altLang="ja-JP" dirty="0" err="1">
                <a:solidFill>
                  <a:schemeClr val="bg1"/>
                </a:solidFill>
                <a:latin typeface="Cambria Math" panose="02040503050406030204" pitchFamily="18" charset="0"/>
                <a:ea typeface="Cambria Math" panose="02040503050406030204" pitchFamily="18" charset="0"/>
              </a:rPr>
              <a:t>sr</a:t>
            </a:r>
            <a:endParaRPr kumimoji="1" lang="ja-JP" altLang="en-US" dirty="0">
              <a:solidFill>
                <a:schemeClr val="bg1"/>
              </a:solidFill>
              <a:latin typeface="Cambria Math" panose="02040503050406030204" pitchFamily="18" charset="0"/>
              <a:ea typeface="Noto Serif CJK JP Medium" panose="02020500000000000000" pitchFamily="18" charset="-128"/>
            </a:endParaRPr>
          </a:p>
        </p:txBody>
      </p:sp>
      <p:sp>
        <p:nvSpPr>
          <p:cNvPr id="53" name="角丸四角形 20">
            <a:extLst>
              <a:ext uri="{FF2B5EF4-FFF2-40B4-BE49-F238E27FC236}">
                <a16:creationId xmlns:a16="http://schemas.microsoft.com/office/drawing/2014/main" id="{2D46943E-E8C9-4A1C-9C8A-4B26BE1956F2}"/>
              </a:ext>
            </a:extLst>
          </p:cNvPr>
          <p:cNvSpPr/>
          <p:nvPr/>
        </p:nvSpPr>
        <p:spPr bwMode="auto">
          <a:xfrm>
            <a:off x="3127791" y="5515321"/>
            <a:ext cx="1440597" cy="393178"/>
          </a:xfrm>
          <a:prstGeom prst="roundRect">
            <a:avLst/>
          </a:prstGeom>
          <a:solidFill>
            <a:schemeClr val="tx1"/>
          </a:solidFill>
          <a:ln w="25400">
            <a:noFill/>
          </a:ln>
          <a:effectLst/>
          <a:extLst/>
        </p:spPr>
        <p:txBody>
          <a:bodyPr rtlCol="0" anchor="ctr"/>
          <a:lstStyle/>
          <a:p>
            <a:pPr algn="ctr"/>
            <a:endParaRPr kumimoji="1" lang="ja-JP" altLang="en-US" sz="1200" dirty="0">
              <a:solidFill>
                <a:schemeClr val="bg1"/>
              </a:solidFill>
              <a:latin typeface="Noto Sans" panose="020B0502040504020204" pitchFamily="34" charset="0"/>
              <a:ea typeface="源ノ角ゴシック Code JP Regular" panose="020B0500000000000000" pitchFamily="34" charset="-128"/>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1DB000CA-4D54-4550-A661-4E187152D100}"/>
                  </a:ext>
                </a:extLst>
              </p:cNvPr>
              <p:cNvSpPr txBox="1"/>
              <p:nvPr/>
            </p:nvSpPr>
            <p:spPr>
              <a:xfrm>
                <a:off x="3517000" y="5581775"/>
                <a:ext cx="746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bg1"/>
                          </a:solidFill>
                          <a:latin typeface="Cambria Math" panose="02040503050406030204" pitchFamily="18" charset="0"/>
                        </a:rPr>
                        <m:t>lm</m:t>
                      </m:r>
                      <m:r>
                        <a:rPr lang="en-US" altLang="ja-JP" b="0" i="0" smtClean="0">
                          <a:solidFill>
                            <a:schemeClr val="bg1"/>
                          </a:solidFill>
                          <a:latin typeface="Cambria Math" panose="02040503050406030204" pitchFamily="18" charset="0"/>
                        </a:rPr>
                        <m:t>/</m:t>
                      </m:r>
                      <m:sSup>
                        <m:sSupPr>
                          <m:ctrlPr>
                            <a:rPr lang="en-US" altLang="ja-JP" b="0" i="1" smtClean="0">
                              <a:solidFill>
                                <a:schemeClr val="bg1"/>
                              </a:solidFill>
                              <a:latin typeface="Cambria Math" panose="02040503050406030204" pitchFamily="18" charset="0"/>
                            </a:rPr>
                          </m:ctrlPr>
                        </m:sSupPr>
                        <m:e>
                          <m:r>
                            <m:rPr>
                              <m:sty m:val="p"/>
                            </m:rPr>
                            <a:rPr lang="en-US" altLang="ja-JP" b="0" i="0" smtClean="0">
                              <a:solidFill>
                                <a:schemeClr val="bg1"/>
                              </a:solidFill>
                              <a:latin typeface="Cambria Math" panose="02040503050406030204" pitchFamily="18" charset="0"/>
                            </a:rPr>
                            <m:t>m</m:t>
                          </m:r>
                        </m:e>
                        <m:sup>
                          <m:r>
                            <a:rPr lang="en-US" altLang="ja-JP" b="0" i="0" smtClean="0">
                              <a:solidFill>
                                <a:schemeClr val="bg1"/>
                              </a:solidFill>
                              <a:latin typeface="Cambria Math" panose="02040503050406030204" pitchFamily="18" charset="0"/>
                            </a:rPr>
                            <m:t>2</m:t>
                          </m:r>
                        </m:sup>
                      </m:sSup>
                    </m:oMath>
                  </m:oMathPara>
                </a14:m>
                <a:endParaRPr kumimoji="1" lang="ja-JP" altLang="en-US" dirty="0">
                  <a:solidFill>
                    <a:schemeClr val="bg1"/>
                  </a:solidFill>
                </a:endParaRPr>
              </a:p>
            </p:txBody>
          </p:sp>
        </mc:Choice>
        <mc:Fallback xmlns="">
          <p:sp>
            <p:nvSpPr>
              <p:cNvPr id="54" name="テキスト ボックス 53">
                <a:extLst>
                  <a:ext uri="{FF2B5EF4-FFF2-40B4-BE49-F238E27FC236}">
                    <a16:creationId xmlns:a16="http://schemas.microsoft.com/office/drawing/2014/main" id="{1DB000CA-4D54-4550-A661-4E187152D100}"/>
                  </a:ext>
                </a:extLst>
              </p:cNvPr>
              <p:cNvSpPr txBox="1">
                <a:spLocks noRot="1" noChangeAspect="1" noMove="1" noResize="1" noEditPoints="1" noAdjustHandles="1" noChangeArrowheads="1" noChangeShapeType="1" noTextEdit="1"/>
              </p:cNvSpPr>
              <p:nvPr/>
            </p:nvSpPr>
            <p:spPr>
              <a:xfrm>
                <a:off x="3517000" y="5581775"/>
                <a:ext cx="746936" cy="276999"/>
              </a:xfrm>
              <a:prstGeom prst="rect">
                <a:avLst/>
              </a:prstGeom>
              <a:blipFill>
                <a:blip r:embed="rId8"/>
                <a:stretch>
                  <a:fillRect l="-5738" t="-8889" r="-1639" b="-31111"/>
                </a:stretch>
              </a:blipFill>
            </p:spPr>
            <p:txBody>
              <a:bodyPr/>
              <a:lstStyle/>
              <a:p>
                <a:r>
                  <a:rPr lang="ja-JP" altLang="en-US">
                    <a:noFill/>
                  </a:rPr>
                  <a:t> </a:t>
                </a:r>
              </a:p>
            </p:txBody>
          </p:sp>
        </mc:Fallback>
      </mc:AlternateContent>
      <p:sp>
        <p:nvSpPr>
          <p:cNvPr id="55" name="角丸四角形 20">
            <a:extLst>
              <a:ext uri="{FF2B5EF4-FFF2-40B4-BE49-F238E27FC236}">
                <a16:creationId xmlns:a16="http://schemas.microsoft.com/office/drawing/2014/main" id="{D1C70DDC-350D-4DD0-ADEB-9D2A666DB961}"/>
              </a:ext>
            </a:extLst>
          </p:cNvPr>
          <p:cNvSpPr/>
          <p:nvPr/>
        </p:nvSpPr>
        <p:spPr bwMode="auto">
          <a:xfrm>
            <a:off x="7519194" y="5515321"/>
            <a:ext cx="1440598" cy="393178"/>
          </a:xfrm>
          <a:prstGeom prst="roundRect">
            <a:avLst/>
          </a:prstGeom>
          <a:solidFill>
            <a:schemeClr val="tx1"/>
          </a:solidFill>
          <a:ln w="25400">
            <a:noFill/>
          </a:ln>
          <a:effectLst/>
          <a:extLst/>
        </p:spPr>
        <p:txBody>
          <a:bodyPr rtlCol="0" anchor="ctr"/>
          <a:lstStyle/>
          <a:p>
            <a:pPr algn="ctr"/>
            <a:endParaRPr kumimoji="1" lang="ja-JP" altLang="en-US" sz="1200" dirty="0">
              <a:solidFill>
                <a:schemeClr val="bg1"/>
              </a:solidFill>
              <a:latin typeface="Noto Sans" panose="020B0502040504020204" pitchFamily="34" charset="0"/>
              <a:ea typeface="源ノ角ゴシック Code JP Regular" panose="020B0500000000000000" pitchFamily="34" charset="-128"/>
            </a:endParaRP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E56B028-75EB-4F1A-B0D8-536BF55B7496}"/>
                  </a:ext>
                </a:extLst>
              </p:cNvPr>
              <p:cNvSpPr txBox="1"/>
              <p:nvPr/>
            </p:nvSpPr>
            <p:spPr>
              <a:xfrm>
                <a:off x="7715294" y="5600775"/>
                <a:ext cx="11397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bg1"/>
                          </a:solidFill>
                          <a:latin typeface="Cambria Math" panose="02040503050406030204" pitchFamily="18" charset="0"/>
                        </a:rPr>
                        <m:t>lm</m:t>
                      </m:r>
                      <m:r>
                        <a:rPr lang="en-US" altLang="ja-JP" b="0" i="0" smtClean="0">
                          <a:solidFill>
                            <a:schemeClr val="bg1"/>
                          </a:solidFill>
                          <a:latin typeface="Cambria Math" panose="02040503050406030204" pitchFamily="18" charset="0"/>
                        </a:rPr>
                        <m:t>/</m:t>
                      </m:r>
                      <m:sSup>
                        <m:sSupPr>
                          <m:ctrlPr>
                            <a:rPr lang="en-US" altLang="ja-JP" b="0" i="1" smtClean="0">
                              <a:solidFill>
                                <a:schemeClr val="bg1"/>
                              </a:solidFill>
                              <a:latin typeface="Cambria Math" panose="02040503050406030204" pitchFamily="18" charset="0"/>
                            </a:rPr>
                          </m:ctrlPr>
                        </m:sSupPr>
                        <m:e>
                          <m:r>
                            <m:rPr>
                              <m:sty m:val="p"/>
                            </m:rPr>
                            <a:rPr lang="en-US" altLang="ja-JP" b="0" i="0" smtClean="0">
                              <a:solidFill>
                                <a:schemeClr val="bg1"/>
                              </a:solidFill>
                              <a:latin typeface="Cambria Math" panose="02040503050406030204" pitchFamily="18" charset="0"/>
                            </a:rPr>
                            <m:t>sr</m:t>
                          </m:r>
                          <m:r>
                            <a:rPr lang="en-US" altLang="ja-JP" b="0" i="1" smtClean="0">
                              <a:solidFill>
                                <a:schemeClr val="bg1"/>
                              </a:solidFill>
                              <a:latin typeface="Cambria Math" panose="02040503050406030204" pitchFamily="18" charset="0"/>
                            </a:rPr>
                            <m:t>⋅</m:t>
                          </m:r>
                          <m:r>
                            <m:rPr>
                              <m:sty m:val="p"/>
                            </m:rPr>
                            <a:rPr lang="en-US" altLang="ja-JP" b="0" i="0" smtClean="0">
                              <a:solidFill>
                                <a:schemeClr val="bg1"/>
                              </a:solidFill>
                              <a:latin typeface="Cambria Math" panose="02040503050406030204" pitchFamily="18" charset="0"/>
                            </a:rPr>
                            <m:t>m</m:t>
                          </m:r>
                        </m:e>
                        <m:sup>
                          <m:r>
                            <a:rPr lang="en-US" altLang="ja-JP" b="0" i="0" smtClean="0">
                              <a:solidFill>
                                <a:schemeClr val="bg1"/>
                              </a:solidFill>
                              <a:latin typeface="Cambria Math" panose="02040503050406030204" pitchFamily="18" charset="0"/>
                            </a:rPr>
                            <m:t>2</m:t>
                          </m:r>
                        </m:sup>
                      </m:sSup>
                    </m:oMath>
                  </m:oMathPara>
                </a14:m>
                <a:endParaRPr kumimoji="1" lang="ja-JP" altLang="en-US" dirty="0">
                  <a:solidFill>
                    <a:schemeClr val="bg1"/>
                  </a:solidFill>
                </a:endParaRPr>
              </a:p>
            </p:txBody>
          </p:sp>
        </mc:Choice>
        <mc:Fallback xmlns="">
          <p:sp>
            <p:nvSpPr>
              <p:cNvPr id="61" name="テキスト ボックス 60">
                <a:extLst>
                  <a:ext uri="{FF2B5EF4-FFF2-40B4-BE49-F238E27FC236}">
                    <a16:creationId xmlns:a16="http://schemas.microsoft.com/office/drawing/2014/main" id="{4E56B028-75EB-4F1A-B0D8-536BF55B7496}"/>
                  </a:ext>
                </a:extLst>
              </p:cNvPr>
              <p:cNvSpPr txBox="1">
                <a:spLocks noRot="1" noChangeAspect="1" noMove="1" noResize="1" noEditPoints="1" noAdjustHandles="1" noChangeArrowheads="1" noChangeShapeType="1" noTextEdit="1"/>
              </p:cNvSpPr>
              <p:nvPr/>
            </p:nvSpPr>
            <p:spPr>
              <a:xfrm>
                <a:off x="7715294" y="5600775"/>
                <a:ext cx="1139736" cy="276999"/>
              </a:xfrm>
              <a:prstGeom prst="rect">
                <a:avLst/>
              </a:prstGeom>
              <a:blipFill>
                <a:blip r:embed="rId9"/>
                <a:stretch>
                  <a:fillRect l="-2139" t="-8889" b="-31111"/>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240D4DE3-F4DB-4D8B-AA64-2E60CAF3E543}"/>
              </a:ext>
            </a:extLst>
          </p:cNvPr>
          <p:cNvCxnSpPr>
            <a:cxnSpLocks/>
          </p:cNvCxnSpPr>
          <p:nvPr/>
        </p:nvCxnSpPr>
        <p:spPr>
          <a:xfrm>
            <a:off x="4791809" y="6042079"/>
            <a:ext cx="2442145" cy="0"/>
          </a:xfrm>
          <a:prstGeom prst="line">
            <a:avLst/>
          </a:prstGeom>
          <a:ln w="127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9548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106725"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106725"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809000"/>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644054" y="2835427"/>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144526"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144526"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57443"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57443"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750317"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750317" y="5532192"/>
                <a:ext cx="1797094" cy="369332"/>
              </a:xfrm>
              <a:prstGeom prst="rect">
                <a:avLst/>
              </a:prstGeom>
              <a:blipFill rotWithShape="0">
                <a:blip r:embed="rId9"/>
                <a:stretch>
                  <a:fillRect l="-4407" t="-6667" r="-47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72228" y="2182278"/>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72228" y="2182278"/>
                <a:ext cx="664476" cy="369332"/>
              </a:xfrm>
              <a:prstGeom prst="rect">
                <a:avLst/>
              </a:prstGeom>
              <a:blipFill rotWithShape="0">
                <a:blip r:embed="rId11"/>
                <a:stretch>
                  <a:fillRect l="-12844" t="-4918" r="-13761" b="-27869"/>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5" name="角丸四角形 44"/>
          <p:cNvSpPr/>
          <p:nvPr/>
        </p:nvSpPr>
        <p:spPr bwMode="auto">
          <a:xfrm>
            <a:off x="6835044" y="150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47" name="角丸四角形 46"/>
          <p:cNvSpPr/>
          <p:nvPr/>
        </p:nvSpPr>
        <p:spPr bwMode="auto">
          <a:xfrm>
            <a:off x="6785574" y="4879404"/>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7" name="直線コネクタ 26"/>
          <p:cNvCxnSpPr/>
          <p:nvPr/>
        </p:nvCxnSpPr>
        <p:spPr>
          <a:xfrm flipH="1">
            <a:off x="4008179" y="2818952"/>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p:cNvSpPr txBox="1"/>
              <p:nvPr/>
            </p:nvSpPr>
            <p:spPr>
              <a:xfrm>
                <a:off x="2500962" y="3597958"/>
                <a:ext cx="11187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sSup>
                        <m:sSupPr>
                          <m:ctrlPr>
                            <a:rPr lang="en-US" altLang="ja-JP" sz="2400" b="0" i="1" smtClean="0">
                              <a:solidFill>
                                <a:schemeClr val="tx2"/>
                              </a:solidFill>
                              <a:latin typeface="Cambria Math" panose="02040503050406030204" pitchFamily="18" charset="0"/>
                            </a:rPr>
                          </m:ctrlPr>
                        </m:sSupPr>
                        <m:e>
                          <m:r>
                            <a:rPr lang="en-US" altLang="ja-JP" sz="2400" b="0" i="1" smtClean="0">
                              <a:solidFill>
                                <a:schemeClr val="tx2"/>
                              </a:solidFill>
                              <a:latin typeface="Cambria Math" panose="02040503050406030204" pitchFamily="18" charset="0"/>
                            </a:rPr>
                            <m:t>𝑚</m:t>
                          </m:r>
                        </m:e>
                        <m:sup>
                          <m:r>
                            <a:rPr lang="en-US" altLang="ja-JP" sz="2400" b="0" i="1" smtClean="0">
                              <a:solidFill>
                                <a:schemeClr val="tx2"/>
                              </a:solidFill>
                              <a:latin typeface="Cambria Math" panose="02040503050406030204" pitchFamily="18" charset="0"/>
                            </a:rPr>
                            <m:t>2</m:t>
                          </m:r>
                        </m:sup>
                      </m:sSup>
                    </m:oMath>
                  </m:oMathPara>
                </a14:m>
                <a:endParaRPr kumimoji="1" lang="ja-JP" altLang="en-US" sz="2400" dirty="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2500962" y="3597958"/>
                <a:ext cx="1118768" cy="369332"/>
              </a:xfrm>
              <a:prstGeom prst="rect">
                <a:avLst/>
              </a:prstGeom>
              <a:blipFill rotWithShape="0">
                <a:blip r:embed="rId12"/>
                <a:stretch>
                  <a:fillRect l="-2717" t="-4918" r="-543"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4146932" y="3586516"/>
                <a:ext cx="798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solidFill>
                                <a:srgbClr val="00B050"/>
                              </a:solidFill>
                              <a:latin typeface="Cambria Math" panose="02040503050406030204" pitchFamily="18" charset="0"/>
                            </a:rPr>
                          </m:ctrlPr>
                        </m:sSupPr>
                        <m:e>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𝑚</m:t>
                          </m:r>
                        </m:e>
                        <m:sup>
                          <m:r>
                            <a:rPr lang="en-US" altLang="ja-JP" sz="2400" b="0" i="1" smtClean="0">
                              <a:solidFill>
                                <a:srgbClr val="00B050"/>
                              </a:solidFill>
                              <a:latin typeface="Cambria Math" panose="02040503050406030204" pitchFamily="18" charset="0"/>
                            </a:rPr>
                            <m:t>2</m:t>
                          </m:r>
                        </m:sup>
                      </m:sSup>
                    </m:oMath>
                  </m:oMathPara>
                </a14:m>
                <a:endParaRPr kumimoji="1" lang="ja-JP" altLang="en-US" sz="2400" dirty="0">
                  <a:solidFill>
                    <a:srgbClr val="00B05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146932" y="3586516"/>
                <a:ext cx="798167" cy="369332"/>
              </a:xfrm>
              <a:prstGeom prst="rect">
                <a:avLst/>
              </a:prstGeom>
              <a:blipFill rotWithShape="0">
                <a:blip r:embed="rId13"/>
                <a:stretch>
                  <a:fillRect l="-3817" t="-4918" r="-763"/>
                </a:stretch>
              </a:blipFill>
            </p:spPr>
            <p:txBody>
              <a:bodyPr/>
              <a:lstStyle/>
              <a:p>
                <a:r>
                  <a:rPr lang="ja-JP" altLang="en-US">
                    <a:noFill/>
                  </a:rPr>
                  <a:t> </a:t>
                </a:r>
              </a:p>
            </p:txBody>
          </p:sp>
        </mc:Fallback>
      </mc:AlternateContent>
      <p:cxnSp>
        <p:nvCxnSpPr>
          <p:cNvPr id="44" name="直線コネクタ 43"/>
          <p:cNvCxnSpPr/>
          <p:nvPr/>
        </p:nvCxnSpPr>
        <p:spPr>
          <a:xfrm flipH="1">
            <a:off x="7527525" y="283011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81499" y="2814047"/>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p:cNvSpPr txBox="1"/>
              <p:nvPr/>
            </p:nvSpPr>
            <p:spPr>
              <a:xfrm>
                <a:off x="6378079" y="3586516"/>
                <a:ext cx="11187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sSup>
                        <m:sSupPr>
                          <m:ctrlPr>
                            <a:rPr lang="en-US" altLang="ja-JP" sz="2400" b="0" i="1" smtClean="0">
                              <a:solidFill>
                                <a:schemeClr val="tx2"/>
                              </a:solidFill>
                              <a:latin typeface="Cambria Math" panose="02040503050406030204" pitchFamily="18" charset="0"/>
                            </a:rPr>
                          </m:ctrlPr>
                        </m:sSupPr>
                        <m:e>
                          <m:r>
                            <a:rPr lang="en-US" altLang="ja-JP" sz="2400" b="0" i="1" smtClean="0">
                              <a:solidFill>
                                <a:schemeClr val="tx2"/>
                              </a:solidFill>
                              <a:latin typeface="Cambria Math" panose="02040503050406030204" pitchFamily="18" charset="0"/>
                            </a:rPr>
                            <m:t>𝑚</m:t>
                          </m:r>
                        </m:e>
                        <m:sup>
                          <m:r>
                            <a:rPr lang="en-US" altLang="ja-JP" sz="2400" b="0" i="1" smtClean="0">
                              <a:solidFill>
                                <a:schemeClr val="tx2"/>
                              </a:solidFill>
                              <a:latin typeface="Cambria Math" panose="02040503050406030204" pitchFamily="18" charset="0"/>
                            </a:rPr>
                            <m:t>2</m:t>
                          </m:r>
                        </m:sup>
                      </m:sSup>
                    </m:oMath>
                  </m:oMathPara>
                </a14:m>
                <a:endParaRPr kumimoji="1" lang="ja-JP" altLang="en-US" sz="2400" dirty="0">
                  <a:solidFill>
                    <a:schemeClr val="tx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6378079" y="3586516"/>
                <a:ext cx="1118768" cy="369332"/>
              </a:xfrm>
              <a:prstGeom prst="rect">
                <a:avLst/>
              </a:prstGeom>
              <a:blipFill rotWithShape="0">
                <a:blip r:embed="rId14"/>
                <a:stretch>
                  <a:fillRect l="-2717" t="-4918" r="-543"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8010102" y="3578455"/>
                <a:ext cx="798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sSup>
                        <m:sSupPr>
                          <m:ctrlPr>
                            <a:rPr lang="en-US" altLang="ja-JP" sz="2400" b="0" i="1" smtClean="0">
                              <a:solidFill>
                                <a:srgbClr val="00B050"/>
                              </a:solidFill>
                              <a:latin typeface="Cambria Math" panose="02040503050406030204" pitchFamily="18" charset="0"/>
                            </a:rPr>
                          </m:ctrlPr>
                        </m:sSupPr>
                        <m:e>
                          <m:r>
                            <a:rPr lang="en-US" altLang="ja-JP" sz="2400" b="0" i="1" smtClean="0">
                              <a:solidFill>
                                <a:srgbClr val="00B050"/>
                              </a:solidFill>
                              <a:latin typeface="Cambria Math" panose="02040503050406030204" pitchFamily="18" charset="0"/>
                            </a:rPr>
                            <m:t>𝑚</m:t>
                          </m:r>
                        </m:e>
                        <m:sup>
                          <m:r>
                            <a:rPr lang="en-US" altLang="ja-JP" sz="2400" b="0" i="1" smtClean="0">
                              <a:solidFill>
                                <a:srgbClr val="00B050"/>
                              </a:solidFill>
                              <a:latin typeface="Cambria Math" panose="02040503050406030204" pitchFamily="18" charset="0"/>
                            </a:rPr>
                            <m:t>2</m:t>
                          </m:r>
                        </m:sup>
                      </m:sSup>
                    </m:oMath>
                  </m:oMathPara>
                </a14:m>
                <a:endParaRPr kumimoji="1" lang="ja-JP" altLang="en-US" sz="2400" dirty="0">
                  <a:solidFill>
                    <a:srgbClr val="00B05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8010102" y="3578455"/>
                <a:ext cx="798167" cy="369332"/>
              </a:xfrm>
              <a:prstGeom prst="rect">
                <a:avLst/>
              </a:prstGeom>
              <a:blipFill rotWithShape="0">
                <a:blip r:embed="rId15"/>
                <a:stretch>
                  <a:fillRect l="-4580" t="-4918" r="-763"/>
                </a:stretch>
              </a:blipFill>
            </p:spPr>
            <p:txBody>
              <a:bodyPr/>
              <a:lstStyle/>
              <a:p>
                <a:r>
                  <a:rPr lang="ja-JP" altLang="en-US">
                    <a:noFill/>
                  </a:rPr>
                  <a:t> </a:t>
                </a:r>
              </a:p>
            </p:txBody>
          </p:sp>
        </mc:Fallback>
      </mc:AlternateContent>
      <p:cxnSp>
        <p:nvCxnSpPr>
          <p:cNvPr id="51" name="直線コネクタ 50"/>
          <p:cNvCxnSpPr/>
          <p:nvPr/>
        </p:nvCxnSpPr>
        <p:spPr>
          <a:xfrm>
            <a:off x="4953000" y="2249000"/>
            <a:ext cx="1748402"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p:cNvSpPr txBox="1"/>
              <p:nvPr/>
            </p:nvSpPr>
            <p:spPr>
              <a:xfrm>
                <a:off x="5454265" y="2342020"/>
                <a:ext cx="6874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𝑠𝑟</m:t>
                      </m:r>
                    </m:oMath>
                  </m:oMathPara>
                </a14:m>
                <a:endParaRPr kumimoji="1" lang="ja-JP" altLang="en-US" sz="2400" dirty="0">
                  <a:solidFill>
                    <a:srgbClr val="00B050"/>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454265" y="2342020"/>
                <a:ext cx="687496" cy="369332"/>
              </a:xfrm>
              <a:prstGeom prst="rect">
                <a:avLst/>
              </a:prstGeom>
              <a:blipFill rotWithShape="0">
                <a:blip r:embed="rId16"/>
                <a:stretch>
                  <a:fillRect l="-5310" r="-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23153" y="1371567"/>
                <a:ext cx="10080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r>
                        <a:rPr lang="en-US" altLang="ja-JP" sz="2400" b="0" i="1" smtClean="0">
                          <a:solidFill>
                            <a:schemeClr val="tx2"/>
                          </a:solidFill>
                          <a:latin typeface="Cambria Math" panose="02040503050406030204" pitchFamily="18" charset="0"/>
                        </a:rPr>
                        <m:t>𝑠𝑟</m:t>
                      </m:r>
                    </m:oMath>
                  </m:oMathPara>
                </a14:m>
                <a:endParaRPr kumimoji="1" lang="ja-JP" altLang="en-US" sz="2400" dirty="0">
                  <a:solidFill>
                    <a:schemeClr val="tx2"/>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23153" y="1371567"/>
                <a:ext cx="1008096" cy="369332"/>
              </a:xfrm>
              <a:prstGeom prst="rect">
                <a:avLst/>
              </a:prstGeom>
              <a:blipFill rotWithShape="0">
                <a:blip r:embed="rId17"/>
                <a:stretch>
                  <a:fillRect l="-3012" t="-4918" r="-1807" b="-27869"/>
                </a:stretch>
              </a:blipFill>
            </p:spPr>
            <p:txBody>
              <a:bodyPr/>
              <a:lstStyle/>
              <a:p>
                <a:r>
                  <a:rPr lang="ja-JP" altLang="en-US">
                    <a:noFill/>
                  </a:rPr>
                  <a:t> </a:t>
                </a:r>
              </a:p>
            </p:txBody>
          </p:sp>
        </mc:Fallback>
      </mc:AlternateContent>
      <p:cxnSp>
        <p:nvCxnSpPr>
          <p:cNvPr id="59" name="直線コネクタ 58"/>
          <p:cNvCxnSpPr/>
          <p:nvPr/>
        </p:nvCxnSpPr>
        <p:spPr>
          <a:xfrm>
            <a:off x="4878032" y="5296731"/>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736731"/>
            <a:ext cx="1748402"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5379297" y="5829751"/>
                <a:ext cx="6874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𝑠𝑟</m:t>
                      </m:r>
                    </m:oMath>
                  </m:oMathPara>
                </a14:m>
                <a:endParaRPr kumimoji="1" lang="ja-JP" altLang="en-US" sz="2400" dirty="0">
                  <a:solidFill>
                    <a:srgbClr val="00B050"/>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5379297" y="5829751"/>
                <a:ext cx="687496" cy="369332"/>
              </a:xfrm>
              <a:prstGeom prst="rect">
                <a:avLst/>
              </a:prstGeom>
              <a:blipFill rotWithShape="0">
                <a:blip r:embed="rId18"/>
                <a:stretch>
                  <a:fillRect l="-4425" r="-2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5248185" y="4859298"/>
                <a:ext cx="10080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r>
                        <a:rPr lang="en-US" altLang="ja-JP" sz="2400" b="0" i="1" smtClean="0">
                          <a:solidFill>
                            <a:schemeClr val="tx2"/>
                          </a:solidFill>
                          <a:latin typeface="Cambria Math" panose="02040503050406030204" pitchFamily="18" charset="0"/>
                        </a:rPr>
                        <m:t>𝑠𝑟</m:t>
                      </m:r>
                    </m:oMath>
                  </m:oMathPara>
                </a14:m>
                <a:endParaRPr kumimoji="1" lang="ja-JP" altLang="en-US" sz="2400" dirty="0">
                  <a:solidFill>
                    <a:schemeClr val="tx2"/>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5248185" y="4859298"/>
                <a:ext cx="1008096" cy="369332"/>
              </a:xfrm>
              <a:prstGeom prst="rect">
                <a:avLst/>
              </a:prstGeom>
              <a:blipFill rotWithShape="0">
                <a:blip r:embed="rId19"/>
                <a:stretch>
                  <a:fillRect l="-3636" t="-4918" r="-1818" b="-29508"/>
                </a:stretch>
              </a:blipFill>
            </p:spPr>
            <p:txBody>
              <a:bodyPr/>
              <a:lstStyle/>
              <a:p>
                <a:r>
                  <a:rPr lang="ja-JP" altLang="en-US">
                    <a:noFill/>
                  </a:rPr>
                  <a:t> </a:t>
                </a:r>
              </a:p>
            </p:txBody>
          </p:sp>
        </mc:Fallback>
      </mc:AlternateContent>
      <p:sp>
        <p:nvSpPr>
          <p:cNvPr id="43" name="角丸四角形 42"/>
          <p:cNvSpPr/>
          <p:nvPr/>
        </p:nvSpPr>
        <p:spPr bwMode="auto">
          <a:xfrm>
            <a:off x="429189" y="5332933"/>
            <a:ext cx="984055"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52" name="角丸四角形 51"/>
          <p:cNvSpPr/>
          <p:nvPr/>
        </p:nvSpPr>
        <p:spPr bwMode="auto">
          <a:xfrm>
            <a:off x="436893" y="4561411"/>
            <a:ext cx="984055" cy="579500"/>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p:cxnSp>
        <p:nvCxnSpPr>
          <p:cNvPr id="55" name="直線コネクタ 54"/>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58" name="テキスト ボックス 57"/>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sp>
        <p:nvSpPr>
          <p:cNvPr id="63" name="正方形/長方形 62"/>
          <p:cNvSpPr/>
          <p:nvPr/>
        </p:nvSpPr>
        <p:spPr bwMode="auto">
          <a:xfrm>
            <a:off x="268126" y="4358731"/>
            <a:ext cx="2130239" cy="1707763"/>
          </a:xfrm>
          <a:prstGeom prst="rect">
            <a:avLst/>
          </a:prstGeom>
          <a:noFill/>
          <a:ln w="6350">
            <a:solidFill>
              <a:schemeClr val="bg1">
                <a:lumMod val="50000"/>
              </a:schemeClr>
            </a:solidFill>
            <a:prstDash val="dash"/>
          </a:ln>
          <a:effectLst/>
          <a:extLst/>
        </p:spPr>
        <p:txBody>
          <a:bodyPr rtlCol="0" anchor="ctr"/>
          <a:lstStyle/>
          <a:p>
            <a:pPr algn="ctr"/>
            <a:endParaRPr kumimoji="1" lang="ja-JP" altLang="en-US"/>
          </a:p>
        </p:txBody>
      </p:sp>
    </p:spTree>
    <p:extLst>
      <p:ext uri="{BB962C8B-B14F-4D97-AF65-F5344CB8AC3E}">
        <p14:creationId xmlns:p14="http://schemas.microsoft.com/office/powerpoint/2010/main" val="19255402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台形 37"/>
          <p:cNvSpPr/>
          <p:nvPr/>
        </p:nvSpPr>
        <p:spPr bwMode="auto">
          <a:xfrm>
            <a:off x="1635053" y="3774651"/>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46" name="フリーフォーム 45"/>
          <p:cNvSpPr/>
          <p:nvPr/>
        </p:nvSpPr>
        <p:spPr bwMode="auto">
          <a:xfrm>
            <a:off x="2918853" y="2428847"/>
            <a:ext cx="3641125" cy="2883243"/>
          </a:xfrm>
          <a:custGeom>
            <a:avLst/>
            <a:gdLst>
              <a:gd name="connsiteX0" fmla="*/ 0 w 3641125"/>
              <a:gd name="connsiteY0" fmla="*/ 0 h 2883243"/>
              <a:gd name="connsiteX1" fmla="*/ 3641125 w 3641125"/>
              <a:gd name="connsiteY1" fmla="*/ 2718487 h 2883243"/>
              <a:gd name="connsiteX2" fmla="*/ 1548714 w 3641125"/>
              <a:gd name="connsiteY2" fmla="*/ 2883243 h 2883243"/>
              <a:gd name="connsiteX3" fmla="*/ 0 w 3641125"/>
              <a:gd name="connsiteY3" fmla="*/ 0 h 2883243"/>
            </a:gdLst>
            <a:ahLst/>
            <a:cxnLst>
              <a:cxn ang="0">
                <a:pos x="connsiteX0" y="connsiteY0"/>
              </a:cxn>
              <a:cxn ang="0">
                <a:pos x="connsiteX1" y="connsiteY1"/>
              </a:cxn>
              <a:cxn ang="0">
                <a:pos x="connsiteX2" y="connsiteY2"/>
              </a:cxn>
              <a:cxn ang="0">
                <a:pos x="connsiteX3" y="connsiteY3"/>
              </a:cxn>
            </a:cxnLst>
            <a:rect l="l" t="t" r="r" b="b"/>
            <a:pathLst>
              <a:path w="3641125" h="2883243">
                <a:moveTo>
                  <a:pt x="0" y="0"/>
                </a:moveTo>
                <a:lnTo>
                  <a:pt x="3641125" y="2718487"/>
                </a:lnTo>
                <a:lnTo>
                  <a:pt x="1548714" y="2883243"/>
                </a:lnTo>
                <a:lnTo>
                  <a:pt x="0" y="0"/>
                </a:lnTo>
                <a:close/>
              </a:path>
            </a:pathLst>
          </a:custGeom>
          <a:solidFill>
            <a:srgbClr val="FFE0A7"/>
          </a:solidFill>
          <a:ln w="6350">
            <a:noFill/>
          </a:ln>
          <a:effectLst/>
          <a:extLst/>
        </p:spPr>
        <p:txBody>
          <a:bodyPr rtlCol="0" anchor="ctr"/>
          <a:lstStyle/>
          <a:p>
            <a:pPr algn="ctr"/>
            <a:endParaRPr kumimoji="1" lang="ja-JP" altLang="en-US"/>
          </a:p>
        </p:txBody>
      </p:sp>
      <p:sp>
        <p:nvSpPr>
          <p:cNvPr id="25" name="円/楕円 24"/>
          <p:cNvSpPr/>
          <p:nvPr/>
        </p:nvSpPr>
        <p:spPr bwMode="auto">
          <a:xfrm rot="5400000">
            <a:off x="5181969" y="4183651"/>
            <a:ext cx="691459" cy="2160000"/>
          </a:xfrm>
          <a:prstGeom prst="ellipse">
            <a:avLst/>
          </a:prstGeom>
          <a:solidFill>
            <a:srgbClr val="FF9900"/>
          </a:solidFill>
          <a:ln w="19050">
            <a:solidFill>
              <a:schemeClr val="tx1"/>
            </a:solidFill>
          </a:ln>
          <a:effectLst/>
          <a:extLst/>
        </p:spPr>
        <p:txBody>
          <a:bodyPr rtlCol="0" anchor="ctr"/>
          <a:lstStyle/>
          <a:p>
            <a:pPr algn="ctr"/>
            <a:endParaRPr kumimoji="1" lang="ja-JP" altLang="en-US"/>
          </a:p>
        </p:txBody>
      </p:sp>
      <p:sp>
        <p:nvSpPr>
          <p:cNvPr id="54" name="フリーフォーム 53"/>
          <p:cNvSpPr/>
          <p:nvPr/>
        </p:nvSpPr>
        <p:spPr bwMode="auto">
          <a:xfrm>
            <a:off x="5156891" y="3729554"/>
            <a:ext cx="3204519" cy="1713470"/>
          </a:xfrm>
          <a:custGeom>
            <a:avLst/>
            <a:gdLst>
              <a:gd name="connsiteX0" fmla="*/ 0 w 3204519"/>
              <a:gd name="connsiteY0" fmla="*/ 1351005 h 1713470"/>
              <a:gd name="connsiteX1" fmla="*/ 3204519 w 3204519"/>
              <a:gd name="connsiteY1" fmla="*/ 0 h 1713470"/>
              <a:gd name="connsiteX2" fmla="*/ 502508 w 3204519"/>
              <a:gd name="connsiteY2" fmla="*/ 1713470 h 1713470"/>
              <a:gd name="connsiteX3" fmla="*/ 0 w 3204519"/>
              <a:gd name="connsiteY3" fmla="*/ 1351005 h 1713470"/>
            </a:gdLst>
            <a:ahLst/>
            <a:cxnLst>
              <a:cxn ang="0">
                <a:pos x="connsiteX0" y="connsiteY0"/>
              </a:cxn>
              <a:cxn ang="0">
                <a:pos x="connsiteX1" y="connsiteY1"/>
              </a:cxn>
              <a:cxn ang="0">
                <a:pos x="connsiteX2" y="connsiteY2"/>
              </a:cxn>
              <a:cxn ang="0">
                <a:pos x="connsiteX3" y="connsiteY3"/>
              </a:cxn>
            </a:cxnLst>
            <a:rect l="l" t="t" r="r" b="b"/>
            <a:pathLst>
              <a:path w="3204519" h="1713470">
                <a:moveTo>
                  <a:pt x="0" y="1351005"/>
                </a:moveTo>
                <a:lnTo>
                  <a:pt x="3204519" y="0"/>
                </a:lnTo>
                <a:lnTo>
                  <a:pt x="502508" y="1713470"/>
                </a:lnTo>
                <a:lnTo>
                  <a:pt x="0" y="1351005"/>
                </a:lnTo>
                <a:close/>
              </a:path>
            </a:pathLst>
          </a:custGeom>
          <a:solidFill>
            <a:srgbClr val="00B050">
              <a:alpha val="50000"/>
            </a:srgbClr>
          </a:solidFill>
          <a:ln w="6350">
            <a:noFill/>
          </a:ln>
          <a:effectLst/>
          <a:extLst/>
        </p:spPr>
        <p:txBody>
          <a:bodyPr rtlCol="0" anchor="ctr"/>
          <a:lstStyle/>
          <a:p>
            <a:pPr algn="ctr"/>
            <a:endParaRPr kumimoji="1" lang="ja-JP" altLang="en-US"/>
          </a:p>
        </p:txBody>
      </p:sp>
      <p:sp>
        <p:nvSpPr>
          <p:cNvPr id="75" name="角丸四角形 74"/>
          <p:cNvSpPr/>
          <p:nvPr/>
        </p:nvSpPr>
        <p:spPr bwMode="auto">
          <a:xfrm>
            <a:off x="291277" y="814712"/>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p:sp>
        <p:nvSpPr>
          <p:cNvPr id="66" name="角丸四角形 65"/>
          <p:cNvSpPr/>
          <p:nvPr/>
        </p:nvSpPr>
        <p:spPr bwMode="auto">
          <a:xfrm>
            <a:off x="990256" y="3154757"/>
            <a:ext cx="2045861" cy="511451"/>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p:sp>
        <p:nvSpPr>
          <p:cNvPr id="94" name="円/楕円 93"/>
          <p:cNvSpPr/>
          <p:nvPr/>
        </p:nvSpPr>
        <p:spPr bwMode="auto">
          <a:xfrm rot="19443670">
            <a:off x="6293447" y="4568175"/>
            <a:ext cx="238984" cy="36749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光度・輝度・照度</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2273983" y="160588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7" name="直線コネクタ 26"/>
          <p:cNvCxnSpPr/>
          <p:nvPr/>
        </p:nvCxnSpPr>
        <p:spPr>
          <a:xfrm flipH="1" flipV="1">
            <a:off x="2350151" y="733659"/>
            <a:ext cx="213166" cy="6716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flipV="1">
            <a:off x="2093818" y="909001"/>
            <a:ext cx="295421" cy="5864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flipV="1">
            <a:off x="1827483" y="1175052"/>
            <a:ext cx="446500" cy="4280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flipV="1">
            <a:off x="1690024" y="1516475"/>
            <a:ext cx="540598" cy="24917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1528452" y="1841644"/>
            <a:ext cx="609690" cy="1222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25" idx="4"/>
          </p:cNvCxnSpPr>
          <p:nvPr/>
        </p:nvCxnSpPr>
        <p:spPr>
          <a:xfrm>
            <a:off x="2917699" y="2427915"/>
            <a:ext cx="1530000" cy="2835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917699" y="2427915"/>
            <a:ext cx="3635092" cy="2717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293130" y="177049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293130" y="1770492"/>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
        <p:nvSpPr>
          <p:cNvPr id="40" name="角丸四角形 39"/>
          <p:cNvSpPr/>
          <p:nvPr/>
        </p:nvSpPr>
        <p:spPr bwMode="auto">
          <a:xfrm>
            <a:off x="4157290" y="1659304"/>
            <a:ext cx="1490155" cy="665672"/>
          </a:xfrm>
          <a:prstGeom prst="roundRect">
            <a:avLst/>
          </a:prstGeom>
          <a:no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068398" y="585073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068398" y="5850732"/>
                <a:ext cx="1218474" cy="495200"/>
              </a:xfrm>
              <a:prstGeom prst="rect">
                <a:avLst/>
              </a:prstGeom>
              <a:blipFill rotWithShape="0">
                <a:blip r:embed="rId3"/>
                <a:stretch>
                  <a:fillRect/>
                </a:stretch>
              </a:blipFill>
            </p:spPr>
            <p:txBody>
              <a:bodyPr/>
              <a:lstStyle/>
              <a:p>
                <a:r>
                  <a:rPr lang="ja-JP" altLang="en-US">
                    <a:noFill/>
                  </a:rPr>
                  <a:t> </a:t>
                </a:r>
              </a:p>
            </p:txBody>
          </p:sp>
        </mc:Fallback>
      </mc:AlternateContent>
      <p:sp>
        <p:nvSpPr>
          <p:cNvPr id="42" name="角丸四角形 41"/>
          <p:cNvSpPr/>
          <p:nvPr/>
        </p:nvSpPr>
        <p:spPr bwMode="auto">
          <a:xfrm>
            <a:off x="3932558" y="5739544"/>
            <a:ext cx="1490155" cy="665672"/>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p:cNvSpPr txBox="1"/>
              <p:nvPr/>
            </p:nvSpPr>
            <p:spPr>
              <a:xfrm>
                <a:off x="4792612" y="275175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00B050"/>
                          </a:solidFill>
                          <a:latin typeface="Cambria Math" panose="02040503050406030204" pitchFamily="18" charset="0"/>
                        </a:rPr>
                        <m:t>輝度</m:t>
                      </m:r>
                      <m:r>
                        <a:rPr lang="en-US" altLang="ja-JP" sz="3200" b="0" i="1" smtClean="0">
                          <a:solidFill>
                            <a:srgbClr val="00B050"/>
                          </a:solidFill>
                          <a:latin typeface="Cambria Math" panose="02040503050406030204" pitchFamily="18" charset="0"/>
                        </a:rPr>
                        <m:t> </m:t>
                      </m:r>
                      <m:r>
                        <a:rPr lang="en-US" altLang="ja-JP" sz="3200" b="0" i="1" smtClean="0">
                          <a:solidFill>
                            <a:srgbClr val="00B050"/>
                          </a:solidFill>
                          <a:latin typeface="Cambria Math" panose="02040503050406030204" pitchFamily="18" charset="0"/>
                        </a:rPr>
                        <m:t>𝐿</m:t>
                      </m:r>
                    </m:oMath>
                  </m:oMathPara>
                </a14:m>
                <a:endParaRPr kumimoji="1" lang="ja-JP" altLang="en-US" sz="3200" dirty="0">
                  <a:solidFill>
                    <a:srgbClr val="00B050"/>
                  </a:solidFill>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792612" y="2751758"/>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角丸四角形 43"/>
          <p:cNvSpPr/>
          <p:nvPr/>
        </p:nvSpPr>
        <p:spPr bwMode="auto">
          <a:xfrm>
            <a:off x="4656772" y="2640570"/>
            <a:ext cx="1490155" cy="665672"/>
          </a:xfrm>
          <a:prstGeom prst="roundRect">
            <a:avLst/>
          </a:prstGeom>
          <a:noFill/>
          <a:ln w="50800">
            <a:solidFill>
              <a:srgbClr val="00B050"/>
            </a:solidFill>
          </a:ln>
          <a:effectLst/>
          <a:extLst/>
        </p:spPr>
        <p:txBody>
          <a:bodyPr rtlCol="0" anchor="ctr"/>
          <a:lstStyle/>
          <a:p>
            <a:pPr algn="ctr"/>
            <a:endParaRPr kumimoji="1" lang="ja-JP" altLang="en-US"/>
          </a:p>
        </p:txBody>
      </p:sp>
      <p:sp>
        <p:nvSpPr>
          <p:cNvPr id="48" name="テキスト ボックス 47"/>
          <p:cNvSpPr txBox="1"/>
          <p:nvPr/>
        </p:nvSpPr>
        <p:spPr>
          <a:xfrm>
            <a:off x="5734282" y="1728493"/>
            <a:ext cx="3235686" cy="369332"/>
          </a:xfrm>
          <a:prstGeom prst="rect">
            <a:avLst/>
          </a:prstGeom>
          <a:noFill/>
        </p:spPr>
        <p:txBody>
          <a:bodyPr wrap="square" rtlCol="0">
            <a:spAutoFit/>
          </a:bodyPr>
          <a:lstStyle/>
          <a:p>
            <a:r>
              <a:rPr kumimoji="1" lang="ja-JP" altLang="en-US" dirty="0"/>
              <a:t>単位立体角当たりの光束</a:t>
            </a:r>
          </a:p>
        </p:txBody>
      </p:sp>
      <p:sp>
        <p:nvSpPr>
          <p:cNvPr id="49" name="テキスト ボックス 48"/>
          <p:cNvSpPr txBox="1"/>
          <p:nvPr/>
        </p:nvSpPr>
        <p:spPr>
          <a:xfrm>
            <a:off x="6165067" y="2674792"/>
            <a:ext cx="3235686" cy="646331"/>
          </a:xfrm>
          <a:prstGeom prst="rect">
            <a:avLst/>
          </a:prstGeom>
          <a:noFill/>
        </p:spPr>
        <p:txBody>
          <a:bodyPr wrap="square" rtlCol="0">
            <a:spAutoFit/>
          </a:bodyPr>
          <a:lstStyle/>
          <a:p>
            <a:r>
              <a:rPr kumimoji="1" lang="ja-JP" altLang="en-US" dirty="0"/>
              <a:t>ある方向から見た単位面積・</a:t>
            </a:r>
            <a:r>
              <a:rPr lang="ja-JP" altLang="en-US" dirty="0"/>
              <a:t>単位立体角当たり</a:t>
            </a:r>
            <a:r>
              <a:rPr kumimoji="1" lang="ja-JP" altLang="en-US" dirty="0"/>
              <a:t>の光束</a:t>
            </a:r>
          </a:p>
        </p:txBody>
      </p:sp>
      <p:sp>
        <p:nvSpPr>
          <p:cNvPr id="50" name="テキスト ボックス 49"/>
          <p:cNvSpPr txBox="1"/>
          <p:nvPr/>
        </p:nvSpPr>
        <p:spPr>
          <a:xfrm>
            <a:off x="5422712" y="5795600"/>
            <a:ext cx="3235686" cy="369332"/>
          </a:xfrm>
          <a:prstGeom prst="rect">
            <a:avLst/>
          </a:prstGeom>
          <a:noFill/>
        </p:spPr>
        <p:txBody>
          <a:bodyPr wrap="square" rtlCol="0">
            <a:spAutoFit/>
          </a:bodyPr>
          <a:lstStyle/>
          <a:p>
            <a:r>
              <a:rPr kumimoji="1" lang="ja-JP" altLang="en-US" dirty="0"/>
              <a:t>単位面積当たりに受ける光束</a:t>
            </a:r>
          </a:p>
        </p:txBody>
      </p:sp>
      <p:cxnSp>
        <p:nvCxnSpPr>
          <p:cNvPr id="53" name="直線コネクタ 52"/>
          <p:cNvCxnSpPr/>
          <p:nvPr/>
        </p:nvCxnSpPr>
        <p:spPr>
          <a:xfrm flipH="1">
            <a:off x="4086012" y="2335517"/>
            <a:ext cx="562024" cy="1279407"/>
          </a:xfrm>
          <a:prstGeom prst="line">
            <a:avLst/>
          </a:prstGeom>
          <a:ln w="38100">
            <a:solidFill>
              <a:srgbClr val="FF99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5898000" y="3312399"/>
            <a:ext cx="851551" cy="1245244"/>
          </a:xfrm>
          <a:prstGeom prst="line">
            <a:avLst/>
          </a:prstGeom>
          <a:ln w="3810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1123947" y="3242386"/>
                <a:ext cx="1835759" cy="372538"/>
              </a:xfrm>
              <a:prstGeom prst="rect">
                <a:avLst/>
              </a:prstGeom>
              <a:noFill/>
            </p:spPr>
            <p:txBody>
              <a:bodyPr wrap="none" lIns="0" tIns="0" rIns="0" bIns="0" rtlCol="0">
                <a:spAutoFit/>
              </a:bodyPr>
              <a:lstStyle/>
              <a:p>
                <a:r>
                  <a:rPr lang="ja-JP" altLang="en-US" sz="2400" dirty="0">
                    <a:solidFill>
                      <a:schemeClr val="bg1"/>
                    </a:solidFill>
                  </a:rPr>
                  <a:t>単位</a:t>
                </a:r>
                <a14:m>
                  <m:oMath xmlns:m="http://schemas.openxmlformats.org/officeDocument/2006/math">
                    <m:r>
                      <a:rPr lang="ja-JP" altLang="en-US" sz="2400" i="1" smtClean="0">
                        <a:solidFill>
                          <a:schemeClr val="bg1"/>
                        </a:solidFill>
                        <a:latin typeface="Cambria Math" panose="02040503050406030204" pitchFamily="18" charset="0"/>
                      </a:rPr>
                      <m:t>立体角</m:t>
                    </m:r>
                    <m:r>
                      <a:rPr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𝜔</m:t>
                    </m:r>
                  </m:oMath>
                </a14:m>
                <a:endParaRPr kumimoji="1" lang="ja-JP" altLang="en-US" sz="2400" dirty="0">
                  <a:solidFill>
                    <a:schemeClr val="bg1"/>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123947" y="3242386"/>
                <a:ext cx="1835759" cy="372538"/>
              </a:xfrm>
              <a:prstGeom prst="rect">
                <a:avLst/>
              </a:prstGeom>
              <a:blipFill rotWithShape="0">
                <a:blip r:embed="rId5"/>
                <a:stretch>
                  <a:fillRect l="-9934" t="-21311" r="-2649"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00592" y="90924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00592" y="909243"/>
                <a:ext cx="1218474" cy="370999"/>
              </a:xfrm>
              <a:prstGeom prst="rect">
                <a:avLst/>
              </a:prstGeom>
              <a:blipFill rotWithShape="0">
                <a:blip r:embed="rId6"/>
                <a:stretch>
                  <a:fillRect t="-16393" b="-27869"/>
                </a:stretch>
              </a:blipFill>
            </p:spPr>
            <p:txBody>
              <a:bodyPr/>
              <a:lstStyle/>
              <a:p>
                <a:r>
                  <a:rPr lang="ja-JP" altLang="en-US">
                    <a:noFill/>
                  </a:rPr>
                  <a:t> </a:t>
                </a:r>
              </a:p>
            </p:txBody>
          </p:sp>
        </mc:Fallback>
      </mc:AlternateContent>
      <p:grpSp>
        <p:nvGrpSpPr>
          <p:cNvPr id="80" name="グループ化 79">
            <a:extLst>
              <a:ext uri="{FF2B5EF4-FFF2-40B4-BE49-F238E27FC236}">
                <a16:creationId xmlns:a16="http://schemas.microsoft.com/office/drawing/2014/main" id="{C2C7CFC0-A282-458A-B177-419C0EF89055}"/>
              </a:ext>
            </a:extLst>
          </p:cNvPr>
          <p:cNvGrpSpPr/>
          <p:nvPr/>
        </p:nvGrpSpPr>
        <p:grpSpPr>
          <a:xfrm rot="20166091">
            <a:off x="8428751" y="3290722"/>
            <a:ext cx="924100" cy="432048"/>
            <a:chOff x="6801208" y="636959"/>
            <a:chExt cx="924100" cy="432048"/>
          </a:xfrm>
        </p:grpSpPr>
        <p:sp>
          <p:nvSpPr>
            <p:cNvPr id="81" name="正方形/長方形 80">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2" name="二等辺三角形 81">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45" name="台形 44"/>
          <p:cNvSpPr/>
          <p:nvPr/>
        </p:nvSpPr>
        <p:spPr bwMode="auto">
          <a:xfrm>
            <a:off x="5077462" y="5071614"/>
            <a:ext cx="569983" cy="378273"/>
          </a:xfrm>
          <a:prstGeom prst="trapezoid">
            <a:avLst>
              <a:gd name="adj" fmla="val 20419"/>
            </a:avLst>
          </a:prstGeom>
          <a:solidFill>
            <a:schemeClr val="accent1"/>
          </a:solidFill>
          <a:ln w="25400">
            <a:solidFill>
              <a:schemeClr val="tx1"/>
            </a:solidFill>
          </a:ln>
          <a:effectLst/>
          <a:extLst/>
        </p:spPr>
        <p:txBody>
          <a:bodyPr rtlCol="0" anchor="ctr"/>
          <a:lstStyle/>
          <a:p>
            <a:pPr algn="ctr"/>
            <a:endParaRPr kumimoji="1" lang="ja-JP" altLang="en-US"/>
          </a:p>
        </p:txBody>
      </p:sp>
      <p:cxnSp>
        <p:nvCxnSpPr>
          <p:cNvPr id="90" name="直線コネクタ 89"/>
          <p:cNvCxnSpPr/>
          <p:nvPr/>
        </p:nvCxnSpPr>
        <p:spPr>
          <a:xfrm flipH="1">
            <a:off x="5659397" y="3754014"/>
            <a:ext cx="2665452" cy="16911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078263" y="5303868"/>
            <a:ext cx="344449" cy="42513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7" name="円/楕円 46"/>
          <p:cNvSpPr/>
          <p:nvPr/>
        </p:nvSpPr>
        <p:spPr bwMode="auto">
          <a:xfrm rot="13729034">
            <a:off x="3357846" y="2892080"/>
            <a:ext cx="238984" cy="367490"/>
          </a:xfrm>
          <a:prstGeom prst="ellipse">
            <a:avLst/>
          </a:prstGeom>
          <a:solidFill>
            <a:schemeClr val="accent3"/>
          </a:solidFill>
          <a:ln w="19050">
            <a:solidFill>
              <a:schemeClr val="tx1"/>
            </a:solidFill>
          </a:ln>
          <a:effectLst/>
          <a:extLst/>
        </p:spPr>
        <p:txBody>
          <a:bodyPr rtlCol="0" anchor="ctr"/>
          <a:lstStyle/>
          <a:p>
            <a:pPr algn="ctr"/>
            <a:endParaRPr kumimoji="1" lang="ja-JP" altLang="en-US"/>
          </a:p>
        </p:txBody>
      </p:sp>
      <p:cxnSp>
        <p:nvCxnSpPr>
          <p:cNvPr id="86" name="直線コネクタ 85"/>
          <p:cNvCxnSpPr/>
          <p:nvPr/>
        </p:nvCxnSpPr>
        <p:spPr>
          <a:xfrm flipH="1">
            <a:off x="5156891" y="3739853"/>
            <a:ext cx="3189652" cy="13428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a:stCxn id="66" idx="3"/>
          </p:cNvCxnSpPr>
          <p:nvPr/>
        </p:nvCxnSpPr>
        <p:spPr>
          <a:xfrm flipV="1">
            <a:off x="3036117" y="3122141"/>
            <a:ext cx="357872" cy="288342"/>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9" name="左中かっこ 68"/>
          <p:cNvSpPr/>
          <p:nvPr/>
        </p:nvSpPr>
        <p:spPr>
          <a:xfrm rot="2031592">
            <a:off x="1659356" y="456509"/>
            <a:ext cx="148016" cy="1499994"/>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角丸四角形 90"/>
          <p:cNvSpPr/>
          <p:nvPr/>
        </p:nvSpPr>
        <p:spPr bwMode="auto">
          <a:xfrm>
            <a:off x="319797" y="1413678"/>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lm</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5" name="角丸四角形 94"/>
          <p:cNvSpPr/>
          <p:nvPr/>
        </p:nvSpPr>
        <p:spPr bwMode="auto">
          <a:xfrm>
            <a:off x="5825019" y="2037063"/>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cd</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7" name="角丸四角形 96"/>
          <p:cNvSpPr/>
          <p:nvPr/>
        </p:nvSpPr>
        <p:spPr bwMode="auto">
          <a:xfrm>
            <a:off x="6241451" y="3280360"/>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nt</a:t>
            </a:r>
            <a:r>
              <a:rPr lang="en-US" altLang="ja-JP" sz="900" dirty="0">
                <a:solidFill>
                  <a:schemeClr val="bg1"/>
                </a:solidFill>
                <a:latin typeface="Cambria Math" panose="02040503050406030204" pitchFamily="18" charset="0"/>
                <a:ea typeface="Cambria Math" panose="02040503050406030204" pitchFamily="18" charset="0"/>
              </a:rPr>
              <a:t>, nit</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8" name="角丸四角形 97"/>
          <p:cNvSpPr/>
          <p:nvPr/>
        </p:nvSpPr>
        <p:spPr bwMode="auto">
          <a:xfrm>
            <a:off x="961709" y="3774651"/>
            <a:ext cx="1207105"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ステラジアン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sr</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9" name="角丸四角形 98"/>
          <p:cNvSpPr/>
          <p:nvPr/>
        </p:nvSpPr>
        <p:spPr bwMode="auto">
          <a:xfrm>
            <a:off x="5513304" y="6114091"/>
            <a:ext cx="1104225"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lx, lux</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38015029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台形 37"/>
          <p:cNvSpPr/>
          <p:nvPr/>
        </p:nvSpPr>
        <p:spPr bwMode="auto">
          <a:xfrm>
            <a:off x="1635053" y="3774651"/>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46" name="フリーフォーム 45"/>
          <p:cNvSpPr/>
          <p:nvPr/>
        </p:nvSpPr>
        <p:spPr bwMode="auto">
          <a:xfrm>
            <a:off x="2918853" y="2428847"/>
            <a:ext cx="3641125" cy="2883243"/>
          </a:xfrm>
          <a:custGeom>
            <a:avLst/>
            <a:gdLst>
              <a:gd name="connsiteX0" fmla="*/ 0 w 3641125"/>
              <a:gd name="connsiteY0" fmla="*/ 0 h 2883243"/>
              <a:gd name="connsiteX1" fmla="*/ 3641125 w 3641125"/>
              <a:gd name="connsiteY1" fmla="*/ 2718487 h 2883243"/>
              <a:gd name="connsiteX2" fmla="*/ 1548714 w 3641125"/>
              <a:gd name="connsiteY2" fmla="*/ 2883243 h 2883243"/>
              <a:gd name="connsiteX3" fmla="*/ 0 w 3641125"/>
              <a:gd name="connsiteY3" fmla="*/ 0 h 2883243"/>
            </a:gdLst>
            <a:ahLst/>
            <a:cxnLst>
              <a:cxn ang="0">
                <a:pos x="connsiteX0" y="connsiteY0"/>
              </a:cxn>
              <a:cxn ang="0">
                <a:pos x="connsiteX1" y="connsiteY1"/>
              </a:cxn>
              <a:cxn ang="0">
                <a:pos x="connsiteX2" y="connsiteY2"/>
              </a:cxn>
              <a:cxn ang="0">
                <a:pos x="connsiteX3" y="connsiteY3"/>
              </a:cxn>
            </a:cxnLst>
            <a:rect l="l" t="t" r="r" b="b"/>
            <a:pathLst>
              <a:path w="3641125" h="2883243">
                <a:moveTo>
                  <a:pt x="0" y="0"/>
                </a:moveTo>
                <a:lnTo>
                  <a:pt x="3641125" y="2718487"/>
                </a:lnTo>
                <a:lnTo>
                  <a:pt x="1548714" y="2883243"/>
                </a:lnTo>
                <a:lnTo>
                  <a:pt x="0" y="0"/>
                </a:lnTo>
                <a:close/>
              </a:path>
            </a:pathLst>
          </a:custGeom>
          <a:solidFill>
            <a:srgbClr val="FFE0A7"/>
          </a:solidFill>
          <a:ln w="6350">
            <a:noFill/>
          </a:ln>
          <a:effectLst/>
          <a:extLst/>
        </p:spPr>
        <p:txBody>
          <a:bodyPr rtlCol="0" anchor="ctr"/>
          <a:lstStyle/>
          <a:p>
            <a:pPr algn="ctr"/>
            <a:endParaRPr kumimoji="1" lang="ja-JP" altLang="en-US"/>
          </a:p>
        </p:txBody>
      </p:sp>
      <p:sp>
        <p:nvSpPr>
          <p:cNvPr id="25" name="円/楕円 24"/>
          <p:cNvSpPr/>
          <p:nvPr/>
        </p:nvSpPr>
        <p:spPr bwMode="auto">
          <a:xfrm rot="5400000">
            <a:off x="5181969" y="4183651"/>
            <a:ext cx="691459" cy="2160000"/>
          </a:xfrm>
          <a:prstGeom prst="ellipse">
            <a:avLst/>
          </a:prstGeom>
          <a:solidFill>
            <a:srgbClr val="FF9900"/>
          </a:solidFill>
          <a:ln w="19050">
            <a:solidFill>
              <a:schemeClr val="tx1"/>
            </a:solidFill>
          </a:ln>
          <a:effectLst/>
          <a:extLst/>
        </p:spPr>
        <p:txBody>
          <a:bodyPr rtlCol="0" anchor="ctr"/>
          <a:lstStyle/>
          <a:p>
            <a:pPr algn="ctr"/>
            <a:endParaRPr kumimoji="1" lang="ja-JP" altLang="en-US"/>
          </a:p>
        </p:txBody>
      </p:sp>
      <p:sp>
        <p:nvSpPr>
          <p:cNvPr id="54" name="フリーフォーム 53"/>
          <p:cNvSpPr/>
          <p:nvPr/>
        </p:nvSpPr>
        <p:spPr bwMode="auto">
          <a:xfrm>
            <a:off x="5156891" y="3729554"/>
            <a:ext cx="3204519" cy="1713470"/>
          </a:xfrm>
          <a:custGeom>
            <a:avLst/>
            <a:gdLst>
              <a:gd name="connsiteX0" fmla="*/ 0 w 3204519"/>
              <a:gd name="connsiteY0" fmla="*/ 1351005 h 1713470"/>
              <a:gd name="connsiteX1" fmla="*/ 3204519 w 3204519"/>
              <a:gd name="connsiteY1" fmla="*/ 0 h 1713470"/>
              <a:gd name="connsiteX2" fmla="*/ 502508 w 3204519"/>
              <a:gd name="connsiteY2" fmla="*/ 1713470 h 1713470"/>
              <a:gd name="connsiteX3" fmla="*/ 0 w 3204519"/>
              <a:gd name="connsiteY3" fmla="*/ 1351005 h 1713470"/>
            </a:gdLst>
            <a:ahLst/>
            <a:cxnLst>
              <a:cxn ang="0">
                <a:pos x="connsiteX0" y="connsiteY0"/>
              </a:cxn>
              <a:cxn ang="0">
                <a:pos x="connsiteX1" y="connsiteY1"/>
              </a:cxn>
              <a:cxn ang="0">
                <a:pos x="connsiteX2" y="connsiteY2"/>
              </a:cxn>
              <a:cxn ang="0">
                <a:pos x="connsiteX3" y="connsiteY3"/>
              </a:cxn>
            </a:cxnLst>
            <a:rect l="l" t="t" r="r" b="b"/>
            <a:pathLst>
              <a:path w="3204519" h="1713470">
                <a:moveTo>
                  <a:pt x="0" y="1351005"/>
                </a:moveTo>
                <a:lnTo>
                  <a:pt x="3204519" y="0"/>
                </a:lnTo>
                <a:lnTo>
                  <a:pt x="502508" y="1713470"/>
                </a:lnTo>
                <a:lnTo>
                  <a:pt x="0" y="1351005"/>
                </a:lnTo>
                <a:close/>
              </a:path>
            </a:pathLst>
          </a:custGeom>
          <a:solidFill>
            <a:srgbClr val="00B050">
              <a:alpha val="50000"/>
            </a:srgbClr>
          </a:solidFill>
          <a:ln w="6350">
            <a:noFill/>
          </a:ln>
          <a:effectLst/>
          <a:extLst/>
        </p:spPr>
        <p:txBody>
          <a:bodyPr rtlCol="0" anchor="ctr"/>
          <a:lstStyle/>
          <a:p>
            <a:pPr algn="ctr"/>
            <a:endParaRPr kumimoji="1" lang="ja-JP" altLang="en-US"/>
          </a:p>
        </p:txBody>
      </p:sp>
      <p:sp>
        <p:nvSpPr>
          <p:cNvPr id="75" name="角丸四角形 74"/>
          <p:cNvSpPr/>
          <p:nvPr/>
        </p:nvSpPr>
        <p:spPr bwMode="auto">
          <a:xfrm>
            <a:off x="3784651" y="727802"/>
            <a:ext cx="1227790" cy="507829"/>
          </a:xfrm>
          <a:prstGeom prst="roundRect">
            <a:avLst/>
          </a:prstGeom>
          <a:solidFill>
            <a:srgbClr val="FF9900"/>
          </a:solidFill>
          <a:ln w="50800">
            <a:solidFill>
              <a:srgbClr val="FF9900"/>
            </a:solidFill>
          </a:ln>
          <a:effectLst/>
          <a:extLst/>
        </p:spPr>
        <p:txBody>
          <a:bodyPr rtlCol="0" anchor="ctr"/>
          <a:lstStyle/>
          <a:p>
            <a:pPr algn="ctr"/>
            <a:endParaRPr kumimoji="1" lang="ja-JP" altLang="en-US">
              <a:solidFill>
                <a:srgbClr val="FF9900"/>
              </a:solidFill>
            </a:endParaRPr>
          </a:p>
        </p:txBody>
      </p:sp>
      <p:sp>
        <p:nvSpPr>
          <p:cNvPr id="2" name="タイトル 1"/>
          <p:cNvSpPr>
            <a:spLocks noGrp="1"/>
          </p:cNvSpPr>
          <p:nvPr>
            <p:ph type="title"/>
          </p:nvPr>
        </p:nvSpPr>
        <p:spPr/>
        <p:txBody>
          <a:bodyPr/>
          <a:lstStyle/>
          <a:p>
            <a:r>
              <a:rPr lang="ja-JP" altLang="en-US" dirty="0"/>
              <a:t>光度・輝度・照度</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2273983" y="160588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6" name="直線コネクタ 25"/>
          <p:cNvCxnSpPr/>
          <p:nvPr/>
        </p:nvCxnSpPr>
        <p:spPr>
          <a:xfrm flipV="1">
            <a:off x="3049354" y="1812327"/>
            <a:ext cx="744612" cy="1369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2905876" y="1224461"/>
            <a:ext cx="515784" cy="43484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2793000" y="1002075"/>
            <a:ext cx="315000" cy="56889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2618807" y="853404"/>
            <a:ext cx="174192" cy="6590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3034182" y="1492904"/>
            <a:ext cx="615172" cy="30446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25" idx="4"/>
          </p:cNvCxnSpPr>
          <p:nvPr/>
        </p:nvCxnSpPr>
        <p:spPr>
          <a:xfrm>
            <a:off x="2917699" y="2427915"/>
            <a:ext cx="1530000" cy="2835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917699" y="2427915"/>
            <a:ext cx="3635092" cy="2717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293130" y="177049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293130" y="1770492"/>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
        <p:nvSpPr>
          <p:cNvPr id="40" name="角丸四角形 39"/>
          <p:cNvSpPr/>
          <p:nvPr/>
        </p:nvSpPr>
        <p:spPr bwMode="auto">
          <a:xfrm>
            <a:off x="4157290" y="1659304"/>
            <a:ext cx="1490155" cy="665672"/>
          </a:xfrm>
          <a:prstGeom prst="roundRect">
            <a:avLst/>
          </a:prstGeom>
          <a:noFill/>
          <a:ln w="50800">
            <a:solidFill>
              <a:srgbClr val="FF9900"/>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068398" y="585073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068398" y="5850732"/>
                <a:ext cx="1218474" cy="495200"/>
              </a:xfrm>
              <a:prstGeom prst="rect">
                <a:avLst/>
              </a:prstGeom>
              <a:blipFill rotWithShape="0">
                <a:blip r:embed="rId3"/>
                <a:stretch>
                  <a:fillRect/>
                </a:stretch>
              </a:blipFill>
            </p:spPr>
            <p:txBody>
              <a:bodyPr/>
              <a:lstStyle/>
              <a:p>
                <a:r>
                  <a:rPr lang="ja-JP" altLang="en-US">
                    <a:noFill/>
                  </a:rPr>
                  <a:t> </a:t>
                </a:r>
              </a:p>
            </p:txBody>
          </p:sp>
        </mc:Fallback>
      </mc:AlternateContent>
      <p:sp>
        <p:nvSpPr>
          <p:cNvPr id="42" name="角丸四角形 41"/>
          <p:cNvSpPr/>
          <p:nvPr/>
        </p:nvSpPr>
        <p:spPr bwMode="auto">
          <a:xfrm>
            <a:off x="3932558" y="5739544"/>
            <a:ext cx="1490155" cy="665672"/>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p:cNvSpPr txBox="1"/>
              <p:nvPr/>
            </p:nvSpPr>
            <p:spPr>
              <a:xfrm>
                <a:off x="4792612" y="275175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00B050"/>
                          </a:solidFill>
                          <a:latin typeface="Cambria Math" panose="02040503050406030204" pitchFamily="18" charset="0"/>
                        </a:rPr>
                        <m:t>輝度</m:t>
                      </m:r>
                      <m:r>
                        <a:rPr lang="en-US" altLang="ja-JP" sz="3200" b="0" i="1" smtClean="0">
                          <a:solidFill>
                            <a:srgbClr val="00B050"/>
                          </a:solidFill>
                          <a:latin typeface="Cambria Math" panose="02040503050406030204" pitchFamily="18" charset="0"/>
                        </a:rPr>
                        <m:t> </m:t>
                      </m:r>
                      <m:r>
                        <a:rPr lang="en-US" altLang="ja-JP" sz="3200" b="0" i="1" smtClean="0">
                          <a:solidFill>
                            <a:srgbClr val="00B050"/>
                          </a:solidFill>
                          <a:latin typeface="Cambria Math" panose="02040503050406030204" pitchFamily="18" charset="0"/>
                        </a:rPr>
                        <m:t>𝐿</m:t>
                      </m:r>
                    </m:oMath>
                  </m:oMathPara>
                </a14:m>
                <a:endParaRPr kumimoji="1" lang="ja-JP" altLang="en-US" sz="3200" dirty="0">
                  <a:solidFill>
                    <a:srgbClr val="00B050"/>
                  </a:solidFill>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792612" y="2751758"/>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角丸四角形 43"/>
          <p:cNvSpPr/>
          <p:nvPr/>
        </p:nvSpPr>
        <p:spPr bwMode="auto">
          <a:xfrm>
            <a:off x="4656772" y="2640570"/>
            <a:ext cx="1490155" cy="665672"/>
          </a:xfrm>
          <a:prstGeom prst="roundRect">
            <a:avLst/>
          </a:prstGeom>
          <a:noFill/>
          <a:ln w="50800">
            <a:solidFill>
              <a:srgbClr val="00B050"/>
            </a:solidFill>
          </a:ln>
          <a:effectLst/>
          <a:extLst/>
        </p:spPr>
        <p:txBody>
          <a:bodyPr rtlCol="0" anchor="ctr"/>
          <a:lstStyle/>
          <a:p>
            <a:pPr algn="ctr"/>
            <a:endParaRPr kumimoji="1" lang="ja-JP" altLang="en-US"/>
          </a:p>
        </p:txBody>
      </p:sp>
      <p:sp>
        <p:nvSpPr>
          <p:cNvPr id="48" name="テキスト ボックス 47"/>
          <p:cNvSpPr txBox="1"/>
          <p:nvPr/>
        </p:nvSpPr>
        <p:spPr>
          <a:xfrm>
            <a:off x="5659397" y="1685254"/>
            <a:ext cx="3868682" cy="369332"/>
          </a:xfrm>
          <a:prstGeom prst="rect">
            <a:avLst/>
          </a:prstGeom>
          <a:noFill/>
        </p:spPr>
        <p:txBody>
          <a:bodyPr wrap="square" rtlCol="0">
            <a:spAutoFit/>
          </a:bodyPr>
          <a:lstStyle/>
          <a:p>
            <a:r>
              <a:rPr lang="ja-JP" altLang="en-US" dirty="0"/>
              <a:t>光源からある方向に放射する光の量</a:t>
            </a:r>
            <a:endParaRPr kumimoji="1" lang="ja-JP" altLang="en-US" dirty="0"/>
          </a:p>
        </p:txBody>
      </p:sp>
      <p:sp>
        <p:nvSpPr>
          <p:cNvPr id="49" name="テキスト ボックス 48"/>
          <p:cNvSpPr txBox="1"/>
          <p:nvPr/>
        </p:nvSpPr>
        <p:spPr>
          <a:xfrm>
            <a:off x="6165066" y="2674792"/>
            <a:ext cx="3468453" cy="646331"/>
          </a:xfrm>
          <a:prstGeom prst="rect">
            <a:avLst/>
          </a:prstGeom>
          <a:noFill/>
        </p:spPr>
        <p:txBody>
          <a:bodyPr wrap="square" rtlCol="0">
            <a:spAutoFit/>
          </a:bodyPr>
          <a:lstStyle/>
          <a:p>
            <a:r>
              <a:rPr kumimoji="1" lang="ja-JP" altLang="en-US" dirty="0"/>
              <a:t>ある領域を見たときに受け取る光の量</a:t>
            </a:r>
          </a:p>
        </p:txBody>
      </p:sp>
      <p:sp>
        <p:nvSpPr>
          <p:cNvPr id="50" name="テキスト ボックス 49"/>
          <p:cNvSpPr txBox="1"/>
          <p:nvPr/>
        </p:nvSpPr>
        <p:spPr>
          <a:xfrm>
            <a:off x="5434392" y="5755655"/>
            <a:ext cx="3235686" cy="369332"/>
          </a:xfrm>
          <a:prstGeom prst="rect">
            <a:avLst/>
          </a:prstGeom>
          <a:noFill/>
        </p:spPr>
        <p:txBody>
          <a:bodyPr wrap="square" rtlCol="0">
            <a:spAutoFit/>
          </a:bodyPr>
          <a:lstStyle/>
          <a:p>
            <a:r>
              <a:rPr lang="ja-JP" altLang="en-US" dirty="0"/>
              <a:t>ある領域が受け取る光の量</a:t>
            </a:r>
            <a:endParaRPr kumimoji="1" lang="ja-JP" altLang="en-US" dirty="0"/>
          </a:p>
        </p:txBody>
      </p:sp>
      <p:cxnSp>
        <p:nvCxnSpPr>
          <p:cNvPr id="53" name="直線コネクタ 52"/>
          <p:cNvCxnSpPr/>
          <p:nvPr/>
        </p:nvCxnSpPr>
        <p:spPr>
          <a:xfrm flipH="1">
            <a:off x="4086012" y="2335517"/>
            <a:ext cx="562024" cy="1279407"/>
          </a:xfrm>
          <a:prstGeom prst="line">
            <a:avLst/>
          </a:prstGeom>
          <a:ln w="38100">
            <a:solidFill>
              <a:srgbClr val="FF99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5898000" y="3312399"/>
            <a:ext cx="851551" cy="1245244"/>
          </a:xfrm>
          <a:prstGeom prst="line">
            <a:avLst/>
          </a:prstGeom>
          <a:ln w="3810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1123947" y="3242386"/>
                <a:ext cx="1835759" cy="372538"/>
              </a:xfrm>
              <a:prstGeom prst="rect">
                <a:avLst/>
              </a:prstGeom>
              <a:noFill/>
            </p:spPr>
            <p:txBody>
              <a:bodyPr wrap="none" lIns="0" tIns="0" rIns="0" bIns="0" rtlCol="0">
                <a:spAutoFit/>
              </a:bodyPr>
              <a:lstStyle/>
              <a:p>
                <a:r>
                  <a:rPr lang="ja-JP" altLang="en-US" sz="2400" dirty="0">
                    <a:solidFill>
                      <a:schemeClr val="bg1"/>
                    </a:solidFill>
                  </a:rPr>
                  <a:t>単位</a:t>
                </a:r>
                <a14:m>
                  <m:oMath xmlns:m="http://schemas.openxmlformats.org/officeDocument/2006/math">
                    <m:r>
                      <a:rPr lang="ja-JP" altLang="en-US" sz="2400" i="1" smtClean="0">
                        <a:solidFill>
                          <a:schemeClr val="bg1"/>
                        </a:solidFill>
                        <a:latin typeface="Cambria Math" panose="02040503050406030204" pitchFamily="18" charset="0"/>
                      </a:rPr>
                      <m:t>立体角</m:t>
                    </m:r>
                    <m:r>
                      <a:rPr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𝜔</m:t>
                    </m:r>
                  </m:oMath>
                </a14:m>
                <a:endParaRPr kumimoji="1" lang="ja-JP" altLang="en-US" sz="2400" dirty="0">
                  <a:solidFill>
                    <a:schemeClr val="bg1"/>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123947" y="3242386"/>
                <a:ext cx="1835759" cy="372538"/>
              </a:xfrm>
              <a:prstGeom prst="rect">
                <a:avLst/>
              </a:prstGeom>
              <a:blipFill rotWithShape="0">
                <a:blip r:embed="rId5"/>
                <a:stretch>
                  <a:fillRect l="-9934" t="-21311" r="-2649"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793966" y="82233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793966" y="822333"/>
                <a:ext cx="1218474" cy="370999"/>
              </a:xfrm>
              <a:prstGeom prst="rect">
                <a:avLst/>
              </a:prstGeom>
              <a:blipFill rotWithShape="0">
                <a:blip r:embed="rId6"/>
                <a:stretch>
                  <a:fillRect t="-16393" b="-27869"/>
                </a:stretch>
              </a:blipFill>
            </p:spPr>
            <p:txBody>
              <a:bodyPr/>
              <a:lstStyle/>
              <a:p>
                <a:r>
                  <a:rPr lang="ja-JP" altLang="en-US">
                    <a:noFill/>
                  </a:rPr>
                  <a:t> </a:t>
                </a:r>
              </a:p>
            </p:txBody>
          </p:sp>
        </mc:Fallback>
      </mc:AlternateContent>
      <p:grpSp>
        <p:nvGrpSpPr>
          <p:cNvPr id="80" name="グループ化 79">
            <a:extLst>
              <a:ext uri="{FF2B5EF4-FFF2-40B4-BE49-F238E27FC236}">
                <a16:creationId xmlns:a16="http://schemas.microsoft.com/office/drawing/2014/main" id="{C2C7CFC0-A282-458A-B177-419C0EF89055}"/>
              </a:ext>
            </a:extLst>
          </p:cNvPr>
          <p:cNvGrpSpPr/>
          <p:nvPr/>
        </p:nvGrpSpPr>
        <p:grpSpPr>
          <a:xfrm rot="20166091">
            <a:off x="8428751" y="3290722"/>
            <a:ext cx="924100" cy="432048"/>
            <a:chOff x="6801208" y="636959"/>
            <a:chExt cx="924100" cy="432048"/>
          </a:xfrm>
        </p:grpSpPr>
        <p:sp>
          <p:nvSpPr>
            <p:cNvPr id="81" name="正方形/長方形 80">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2" name="二等辺三角形 81">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45" name="台形 44"/>
          <p:cNvSpPr/>
          <p:nvPr/>
        </p:nvSpPr>
        <p:spPr bwMode="auto">
          <a:xfrm>
            <a:off x="5077462" y="5071614"/>
            <a:ext cx="569983" cy="378273"/>
          </a:xfrm>
          <a:prstGeom prst="trapezoid">
            <a:avLst>
              <a:gd name="adj" fmla="val 20419"/>
            </a:avLst>
          </a:prstGeom>
          <a:solidFill>
            <a:schemeClr val="accent1"/>
          </a:solidFill>
          <a:ln w="25400">
            <a:solidFill>
              <a:schemeClr val="tx1"/>
            </a:solidFill>
          </a:ln>
          <a:effectLst/>
          <a:extLst/>
        </p:spPr>
        <p:txBody>
          <a:bodyPr rtlCol="0" anchor="ctr"/>
          <a:lstStyle/>
          <a:p>
            <a:pPr algn="ctr"/>
            <a:endParaRPr kumimoji="1" lang="ja-JP" altLang="en-US"/>
          </a:p>
        </p:txBody>
      </p:sp>
      <p:cxnSp>
        <p:nvCxnSpPr>
          <p:cNvPr id="90" name="直線コネクタ 89"/>
          <p:cNvCxnSpPr/>
          <p:nvPr/>
        </p:nvCxnSpPr>
        <p:spPr>
          <a:xfrm flipH="1">
            <a:off x="5659397" y="3754014"/>
            <a:ext cx="2665452" cy="16911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078263" y="5303868"/>
            <a:ext cx="344449" cy="42513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5156891" y="3739853"/>
            <a:ext cx="3189652" cy="13428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5090029" y="817409"/>
            <a:ext cx="3235686" cy="369332"/>
          </a:xfrm>
          <a:prstGeom prst="rect">
            <a:avLst/>
          </a:prstGeom>
          <a:noFill/>
        </p:spPr>
        <p:txBody>
          <a:bodyPr wrap="square" rtlCol="0">
            <a:spAutoFit/>
          </a:bodyPr>
          <a:lstStyle/>
          <a:p>
            <a:r>
              <a:rPr lang="ja-JP" altLang="en-US" dirty="0"/>
              <a:t>光源から放射される光の量</a:t>
            </a:r>
            <a:endParaRPr kumimoji="1" lang="ja-JP" altLang="en-US" dirty="0"/>
          </a:p>
        </p:txBody>
      </p:sp>
      <p:sp>
        <p:nvSpPr>
          <p:cNvPr id="55" name="左中かっこ 54"/>
          <p:cNvSpPr/>
          <p:nvPr/>
        </p:nvSpPr>
        <p:spPr>
          <a:xfrm rot="8279908">
            <a:off x="3439896" y="455218"/>
            <a:ext cx="143322" cy="1490240"/>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角丸四角形 56"/>
          <p:cNvSpPr/>
          <p:nvPr/>
        </p:nvSpPr>
        <p:spPr bwMode="auto">
          <a:xfrm>
            <a:off x="8008928" y="845907"/>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lm</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58" name="角丸四角形 57"/>
          <p:cNvSpPr/>
          <p:nvPr/>
        </p:nvSpPr>
        <p:spPr bwMode="auto">
          <a:xfrm>
            <a:off x="5757955" y="2011895"/>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cd</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60" name="角丸四角形 59"/>
          <p:cNvSpPr/>
          <p:nvPr/>
        </p:nvSpPr>
        <p:spPr bwMode="auto">
          <a:xfrm>
            <a:off x="7052235" y="2984088"/>
            <a:ext cx="991596"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nt</a:t>
            </a:r>
            <a:r>
              <a:rPr lang="en-US" altLang="ja-JP" sz="900" dirty="0">
                <a:solidFill>
                  <a:schemeClr val="bg1"/>
                </a:solidFill>
                <a:latin typeface="Cambria Math" panose="02040503050406030204" pitchFamily="18" charset="0"/>
                <a:ea typeface="Cambria Math" panose="02040503050406030204" pitchFamily="18" charset="0"/>
              </a:rPr>
              <a:t>, nit</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63" name="角丸四角形 62"/>
          <p:cNvSpPr/>
          <p:nvPr/>
        </p:nvSpPr>
        <p:spPr bwMode="auto">
          <a:xfrm>
            <a:off x="5527698" y="6098332"/>
            <a:ext cx="1104225" cy="267880"/>
          </a:xfrm>
          <a:prstGeom prst="roundRect">
            <a:avLst/>
          </a:prstGeom>
          <a:solidFill>
            <a:schemeClr val="tx1"/>
          </a:solidFill>
          <a:ln w="25400">
            <a:noFill/>
          </a:ln>
          <a:effectLst/>
          <a:ex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lx, lux</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13472550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光度：光源から光束の放射</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3383838" y="3785972"/>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4060515" y="4478250"/>
            <a:ext cx="550111" cy="48658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5584681" y="378637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584681" y="3786379"/>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635399" y="425297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635399" y="4252977"/>
                <a:ext cx="1167756" cy="369332"/>
              </a:xfrm>
              <a:prstGeom prst="rect">
                <a:avLst/>
              </a:prstGeom>
              <a:blipFill rotWithShape="0">
                <a:blip r:embed="rId3"/>
                <a:stretch>
                  <a:fillRect l="-7292" t="-5000" r="-7292" b="-30000"/>
                </a:stretch>
              </a:blipFill>
            </p:spPr>
            <p:txBody>
              <a:bodyPr/>
              <a:lstStyle/>
              <a:p>
                <a:r>
                  <a:rPr lang="ja-JP" altLang="en-US">
                    <a:noFill/>
                  </a:rPr>
                  <a:t> </a:t>
                </a:r>
              </a:p>
            </p:txBody>
          </p:sp>
        </mc:Fallback>
      </mc:AlternateContent>
      <p:sp>
        <p:nvSpPr>
          <p:cNvPr id="22" name="角丸四角形 21"/>
          <p:cNvSpPr/>
          <p:nvPr/>
        </p:nvSpPr>
        <p:spPr bwMode="auto">
          <a:xfrm>
            <a:off x="5313000" y="356400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光源から光束が放射されます．ある方向に単位立体角当たりに放射する光束は</a:t>
            </a:r>
            <a:r>
              <a:rPr lang="ja-JP" altLang="en-US" sz="3200" b="1" dirty="0">
                <a:solidFill>
                  <a:schemeClr val="accent2"/>
                </a:solidFill>
              </a:rPr>
              <a:t>光度</a:t>
            </a:r>
            <a:r>
              <a:rPr lang="ja-JP" altLang="en-US" sz="3200" dirty="0"/>
              <a:t>です</a:t>
            </a:r>
            <a:endParaRPr kumimoji="1" lang="ja-JP" altLang="en-US" sz="3200" dirty="0"/>
          </a:p>
        </p:txBody>
      </p:sp>
      <p:cxnSp>
        <p:nvCxnSpPr>
          <p:cNvPr id="26" name="直線コネクタ 25"/>
          <p:cNvCxnSpPr/>
          <p:nvPr/>
        </p:nvCxnSpPr>
        <p:spPr>
          <a:xfrm>
            <a:off x="4161690" y="4129329"/>
            <a:ext cx="751041" cy="27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4051411" y="3291401"/>
            <a:ext cx="568321" cy="49178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3728662" y="3060515"/>
            <a:ext cx="0" cy="5892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flipV="1">
            <a:off x="2937338" y="3355140"/>
            <a:ext cx="446500" cy="4280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flipV="1">
            <a:off x="2646253" y="4143630"/>
            <a:ext cx="640471" cy="149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2983088" y="4520993"/>
            <a:ext cx="441168" cy="4069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3713248" y="4597336"/>
            <a:ext cx="11919" cy="65874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43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ランベルトの余弦則</a:t>
            </a:r>
            <a:endParaRPr kumimoji="1" lang="ja-JP" altLang="en-US"/>
          </a:p>
        </p:txBody>
      </p:sp>
      <p:cxnSp>
        <p:nvCxnSpPr>
          <p:cNvPr id="18" name="直線矢印コネクタ 17"/>
          <p:cNvCxnSpPr/>
          <p:nvPr/>
        </p:nvCxnSpPr>
        <p:spPr>
          <a:xfrm flipV="1">
            <a:off x="4950389" y="2097212"/>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3116796" y="2384884"/>
            <a:ext cx="1" cy="282106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2900772" y="1916832"/>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2900772" y="1916832"/>
                <a:ext cx="38209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4484948" y="530120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484948" y="5301208"/>
                <a:ext cx="403187"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3260812" y="3897052"/>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3260812" y="3897052"/>
                <a:ext cx="38234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3" name="直線矢印コネクタ 32"/>
          <p:cNvCxnSpPr/>
          <p:nvPr/>
        </p:nvCxnSpPr>
        <p:spPr>
          <a:xfrm flipV="1">
            <a:off x="5546750" y="2065961"/>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6143111" y="2079188"/>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358731" y="2095732"/>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3757667" y="2080588"/>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101248" y="2089205"/>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081152" y="5196336"/>
            <a:ext cx="309562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7401272" y="3392996"/>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401272" y="3392996"/>
                <a:ext cx="461665"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9" name="直線矢印コネクタ 18"/>
          <p:cNvCxnSpPr/>
          <p:nvPr/>
        </p:nvCxnSpPr>
        <p:spPr>
          <a:xfrm flipV="1">
            <a:off x="3116796" y="3248980"/>
            <a:ext cx="1368152" cy="192096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円弧 21"/>
          <p:cNvSpPr/>
          <p:nvPr/>
        </p:nvSpPr>
        <p:spPr>
          <a:xfrm rot="20286673">
            <a:off x="2952011" y="4317296"/>
            <a:ext cx="630203" cy="589892"/>
          </a:xfrm>
          <a:prstGeom prst="arc">
            <a:avLst>
              <a:gd name="adj1" fmla="val 15992584"/>
              <a:gd name="adj2" fmla="val 4650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3656856" y="3176972"/>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656856" y="3176972"/>
                <a:ext cx="570733" cy="492443"/>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太陽 23"/>
          <p:cNvSpPr/>
          <p:nvPr/>
        </p:nvSpPr>
        <p:spPr bwMode="auto">
          <a:xfrm>
            <a:off x="5277036" y="1160748"/>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225682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台形 29"/>
          <p:cNvSpPr/>
          <p:nvPr/>
        </p:nvSpPr>
        <p:spPr bwMode="auto">
          <a:xfrm>
            <a:off x="1344070" y="3775966"/>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照度：様々なところからある領域に入ってくる光束の集まり</a:t>
            </a:r>
          </a:p>
        </p:txBody>
      </p:sp>
      <p:sp>
        <p:nvSpPr>
          <p:cNvPr id="3" name="台形 2"/>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a:extLst/>
        </p:spPr>
        <p:txBody>
          <a:bodyPr rtlCol="0" anchor="ctr"/>
          <a:lstStyle/>
          <a:p>
            <a:pPr algn="ctr"/>
            <a:endParaRPr kumimoji="1" lang="ja-JP" altLang="en-US"/>
          </a:p>
        </p:txBody>
      </p:sp>
      <p:sp>
        <p:nvSpPr>
          <p:cNvPr id="4" name="太陽 3">
            <a:extLst>
              <a:ext uri="{FF2B5EF4-FFF2-40B4-BE49-F238E27FC236}">
                <a16:creationId xmlns:a16="http://schemas.microsoft.com/office/drawing/2014/main" id="{454B5AF9-CC30-4AEE-8153-660BEDB6C2BC}"/>
              </a:ext>
            </a:extLst>
          </p:cNvPr>
          <p:cNvSpPr/>
          <p:nvPr/>
        </p:nvSpPr>
        <p:spPr bwMode="auto">
          <a:xfrm>
            <a:off x="1439500" y="2601987"/>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2194663" y="3329174"/>
            <a:ext cx="2533851" cy="24590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371760" y="5371754"/>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371760" y="5371754"/>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383635" y="5808743"/>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383635" y="5808743"/>
                <a:ext cx="1278427" cy="369332"/>
              </a:xfrm>
              <a:prstGeom prst="rect">
                <a:avLst/>
              </a:prstGeom>
              <a:blipFill rotWithShape="0">
                <a:blip r:embed="rId3"/>
                <a:stretch>
                  <a:fillRect l="-6667" t="-5000" r="-7143" b="-30000"/>
                </a:stretch>
              </a:blipFill>
            </p:spPr>
            <p:txBody>
              <a:bodyPr/>
              <a:lstStyle/>
              <a:p>
                <a:r>
                  <a:rPr lang="ja-JP" altLang="en-US">
                    <a:noFill/>
                  </a:rPr>
                  <a:t> </a:t>
                </a:r>
              </a:p>
            </p:txBody>
          </p:sp>
        </mc:Fallback>
      </mc:AlternateContent>
      <p:sp>
        <p:nvSpPr>
          <p:cNvPr id="19" name="角丸四角形 18"/>
          <p:cNvSpPr/>
          <p:nvPr/>
        </p:nvSpPr>
        <p:spPr bwMode="auto">
          <a:xfrm>
            <a:off x="2131778" y="517545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光源から放射された光束が様々な経由で物体のある領域に入射してきた光束の集まりが</a:t>
            </a:r>
            <a:r>
              <a:rPr lang="ja-JP" altLang="en-US" sz="3200" b="1" dirty="0">
                <a:solidFill>
                  <a:schemeClr val="accent2"/>
                </a:solidFill>
              </a:rPr>
              <a:t>照度</a:t>
            </a:r>
            <a:r>
              <a:rPr lang="ja-JP" altLang="en-US" sz="3200" dirty="0"/>
              <a:t>です．</a:t>
            </a:r>
            <a:endParaRPr kumimoji="1" lang="ja-JP" altLang="en-US" sz="3200" dirty="0"/>
          </a:p>
        </p:txBody>
      </p:sp>
      <p:sp>
        <p:nvSpPr>
          <p:cNvPr id="26" name="太陽 25">
            <a:extLst>
              <a:ext uri="{FF2B5EF4-FFF2-40B4-BE49-F238E27FC236}">
                <a16:creationId xmlns:a16="http://schemas.microsoft.com/office/drawing/2014/main" id="{454B5AF9-CC30-4AEE-8153-660BEDB6C2BC}"/>
              </a:ext>
            </a:extLst>
          </p:cNvPr>
          <p:cNvSpPr/>
          <p:nvPr/>
        </p:nvSpPr>
        <p:spPr bwMode="auto">
          <a:xfrm>
            <a:off x="5085149" y="2188814"/>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7" name="直線コネクタ 26"/>
          <p:cNvCxnSpPr/>
          <p:nvPr/>
        </p:nvCxnSpPr>
        <p:spPr>
          <a:xfrm flipH="1">
            <a:off x="4953000" y="3050580"/>
            <a:ext cx="418110" cy="27184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28" name="太陽 27">
            <a:extLst>
              <a:ext uri="{FF2B5EF4-FFF2-40B4-BE49-F238E27FC236}">
                <a16:creationId xmlns:a16="http://schemas.microsoft.com/office/drawing/2014/main" id="{454B5AF9-CC30-4AEE-8153-660BEDB6C2BC}"/>
              </a:ext>
            </a:extLst>
          </p:cNvPr>
          <p:cNvSpPr/>
          <p:nvPr/>
        </p:nvSpPr>
        <p:spPr bwMode="auto">
          <a:xfrm>
            <a:off x="6420023" y="27968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9" name="直線コネクタ 28"/>
          <p:cNvCxnSpPr/>
          <p:nvPr/>
        </p:nvCxnSpPr>
        <p:spPr>
          <a:xfrm flipH="1">
            <a:off x="5232606" y="3654000"/>
            <a:ext cx="1089642" cy="211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2679959" y="234393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2679959" y="2343939"/>
                <a:ext cx="1218474" cy="49520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2730677" y="281053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2730677" y="2810537"/>
                <a:ext cx="1167756" cy="369332"/>
              </a:xfrm>
              <a:prstGeom prst="rect">
                <a:avLst/>
              </a:prstGeom>
              <a:blipFill rotWithShape="0">
                <a:blip r:embed="rId5"/>
                <a:stretch>
                  <a:fillRect l="-7813" t="-4918" r="-6771" b="-29508"/>
                </a:stretch>
              </a:blipFill>
            </p:spPr>
            <p:txBody>
              <a:bodyPr/>
              <a:lstStyle/>
              <a:p>
                <a:r>
                  <a:rPr lang="ja-JP" altLang="en-US">
                    <a:noFill/>
                  </a:rPr>
                  <a:t> </a:t>
                </a:r>
              </a:p>
            </p:txBody>
          </p:sp>
        </mc:Fallback>
      </mc:AlternateContent>
      <p:sp>
        <p:nvSpPr>
          <p:cNvPr id="33" name="角丸四角形 32"/>
          <p:cNvSpPr/>
          <p:nvPr/>
        </p:nvSpPr>
        <p:spPr bwMode="auto">
          <a:xfrm>
            <a:off x="2408278" y="212156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33855156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台形 29"/>
          <p:cNvSpPr/>
          <p:nvPr/>
        </p:nvSpPr>
        <p:spPr bwMode="auto">
          <a:xfrm>
            <a:off x="1344070" y="3775966"/>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輝度</a:t>
            </a:r>
            <a:r>
              <a:rPr kumimoji="1" lang="ja-JP" altLang="en-US" dirty="0"/>
              <a:t>：ある単位面積からある方向に放射される光束</a:t>
            </a:r>
          </a:p>
        </p:txBody>
      </p:sp>
      <p:sp>
        <p:nvSpPr>
          <p:cNvPr id="3" name="台形 2"/>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2371760" y="5371754"/>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371760" y="5371754"/>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383635" y="5808743"/>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383635" y="5808743"/>
                <a:ext cx="1278427" cy="369332"/>
              </a:xfrm>
              <a:prstGeom prst="rect">
                <a:avLst/>
              </a:prstGeom>
              <a:blipFill rotWithShape="0">
                <a:blip r:embed="rId3"/>
                <a:stretch>
                  <a:fillRect l="-6667" t="-5000" r="-7143" b="-30000"/>
                </a:stretch>
              </a:blipFill>
            </p:spPr>
            <p:txBody>
              <a:bodyPr/>
              <a:lstStyle/>
              <a:p>
                <a:r>
                  <a:rPr lang="ja-JP" altLang="en-US">
                    <a:noFill/>
                  </a:rPr>
                  <a:t> </a:t>
                </a:r>
              </a:p>
            </p:txBody>
          </p:sp>
        </mc:Fallback>
      </mc:AlternateContent>
      <p:sp>
        <p:nvSpPr>
          <p:cNvPr id="19" name="角丸四角形 18"/>
          <p:cNvSpPr/>
          <p:nvPr/>
        </p:nvSpPr>
        <p:spPr bwMode="auto">
          <a:xfrm>
            <a:off x="2131778" y="517545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ある領域に入射した光束の集まり（照度）から，カメラの方向に出射する光束が</a:t>
            </a:r>
            <a:r>
              <a:rPr lang="ja-JP" altLang="en-US" sz="3200" b="1" dirty="0">
                <a:solidFill>
                  <a:schemeClr val="accent2"/>
                </a:solidFill>
              </a:rPr>
              <a:t>輝度</a:t>
            </a:r>
            <a:r>
              <a:rPr lang="ja-JP" altLang="en-US" sz="3200" dirty="0"/>
              <a:t>です．</a:t>
            </a:r>
            <a:endParaRPr kumimoji="1" lang="ja-JP" altLang="en-US" sz="3200" dirty="0"/>
          </a:p>
        </p:txBody>
      </p:sp>
      <p:cxnSp>
        <p:nvCxnSpPr>
          <p:cNvPr id="29" name="直線コネクタ 28"/>
          <p:cNvCxnSpPr/>
          <p:nvPr/>
        </p:nvCxnSpPr>
        <p:spPr>
          <a:xfrm flipV="1">
            <a:off x="4953000" y="3071283"/>
            <a:ext cx="3183202" cy="269771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C2C7CFC0-A282-458A-B177-419C0EF89055}"/>
              </a:ext>
            </a:extLst>
          </p:cNvPr>
          <p:cNvGrpSpPr/>
          <p:nvPr/>
        </p:nvGrpSpPr>
        <p:grpSpPr>
          <a:xfrm rot="19308879">
            <a:off x="8167960" y="2417450"/>
            <a:ext cx="924100" cy="432048"/>
            <a:chOff x="6801208" y="636959"/>
            <a:chExt cx="924100" cy="432048"/>
          </a:xfrm>
        </p:grpSpPr>
        <p:sp>
          <p:nvSpPr>
            <p:cNvPr id="16" name="正方形/長方形 15">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0" name="二等辺三角形 19">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mc:AlternateContent xmlns:mc="http://schemas.openxmlformats.org/markup-compatibility/2006" xmlns:a14="http://schemas.microsoft.com/office/drawing/2010/main">
        <mc:Choice Requires="a14">
          <p:sp>
            <p:nvSpPr>
              <p:cNvPr id="21" name="テキスト ボックス 20"/>
              <p:cNvSpPr txBox="1"/>
              <p:nvPr/>
            </p:nvSpPr>
            <p:spPr>
              <a:xfrm>
                <a:off x="6143361" y="2506770"/>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143361" y="2506770"/>
                <a:ext cx="1139736" cy="495200"/>
              </a:xfrm>
              <a:prstGeom prst="rect">
                <a:avLst/>
              </a:prstGeom>
              <a:blipFill rotWithShape="0">
                <a:blip r:embed="rId4"/>
                <a:stretch>
                  <a:fillRect t="-22222" r="-20321" b="-518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5749152" y="2925893"/>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5749152" y="2925893"/>
                <a:ext cx="1797094" cy="369332"/>
              </a:xfrm>
              <a:prstGeom prst="rect">
                <a:avLst/>
              </a:prstGeom>
              <a:blipFill rotWithShape="0">
                <a:blip r:embed="rId5"/>
                <a:stretch>
                  <a:fillRect l="-4407" t="-4918" r="-4746" b="-27869"/>
                </a:stretch>
              </a:blipFill>
            </p:spPr>
            <p:txBody>
              <a:bodyPr/>
              <a:lstStyle/>
              <a:p>
                <a:r>
                  <a:rPr lang="ja-JP" altLang="en-US">
                    <a:noFill/>
                  </a:rPr>
                  <a:t> </a:t>
                </a:r>
              </a:p>
            </p:txBody>
          </p:sp>
        </mc:Fallback>
      </mc:AlternateContent>
      <p:sp>
        <p:nvSpPr>
          <p:cNvPr id="23" name="角丸四角形 22"/>
          <p:cNvSpPr/>
          <p:nvPr/>
        </p:nvSpPr>
        <p:spPr bwMode="auto">
          <a:xfrm>
            <a:off x="5784409" y="2273105"/>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1377320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台形 27"/>
          <p:cNvSpPr/>
          <p:nvPr/>
        </p:nvSpPr>
        <p:spPr bwMode="auto">
          <a:xfrm>
            <a:off x="1344070" y="3775966"/>
            <a:ext cx="7217860" cy="2781090"/>
          </a:xfrm>
          <a:prstGeom prst="trapezoid">
            <a:avLst/>
          </a:prstGeom>
          <a:noFill/>
          <a:ln w="25400">
            <a:solidFill>
              <a:schemeClr val="tx1"/>
            </a:solidFill>
          </a:ln>
          <a:effectLst/>
          <a:extLst/>
        </p:spPr>
        <p:txBody>
          <a:bodyPr rtlCol="0" anchor="ctr"/>
          <a:lstStyle/>
          <a:p>
            <a:pPr algn="ctr"/>
            <a:endParaRPr kumimoji="1" lang="ja-JP" altLang="en-US"/>
          </a:p>
        </p:txBody>
      </p:sp>
      <p:sp>
        <p:nvSpPr>
          <p:cNvPr id="29" name="台形 28"/>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光度・照度・輝度の流れ</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1443000" y="1989000"/>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5" name="グループ化 4">
            <a:extLst>
              <a:ext uri="{FF2B5EF4-FFF2-40B4-BE49-F238E27FC236}">
                <a16:creationId xmlns:a16="http://schemas.microsoft.com/office/drawing/2014/main" id="{C2C7CFC0-A282-458A-B177-419C0EF89055}"/>
              </a:ext>
            </a:extLst>
          </p:cNvPr>
          <p:cNvGrpSpPr/>
          <p:nvPr/>
        </p:nvGrpSpPr>
        <p:grpSpPr>
          <a:xfrm rot="19784484">
            <a:off x="8328906" y="2540986"/>
            <a:ext cx="924100" cy="432048"/>
            <a:chOff x="6801208" y="636959"/>
            <a:chExt cx="924100" cy="432048"/>
          </a:xfrm>
        </p:grpSpPr>
        <p:sp>
          <p:nvSpPr>
            <p:cNvPr id="6" name="正方形/長方形 5">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 name="二等辺三角形 6">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8" name="直線コネクタ 7"/>
          <p:cNvCxnSpPr/>
          <p:nvPr/>
        </p:nvCxnSpPr>
        <p:spPr>
          <a:xfrm>
            <a:off x="2135278" y="2799000"/>
            <a:ext cx="2637722" cy="2790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4953000" y="3055484"/>
            <a:ext cx="3360703" cy="27135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024306" y="5453209"/>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024306" y="5453209"/>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036181" y="5890198"/>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036181" y="5890198"/>
                <a:ext cx="1278427" cy="369332"/>
              </a:xfrm>
              <a:prstGeom prst="rect">
                <a:avLst/>
              </a:prstGeom>
              <a:blipFill rotWithShape="0">
                <a:blip r:embed="rId3"/>
                <a:stretch>
                  <a:fillRect l="-6667" t="-4918" r="-7143" b="-29508"/>
                </a:stretch>
              </a:blipFill>
            </p:spPr>
            <p:txBody>
              <a:bodyPr/>
              <a:lstStyle/>
              <a:p>
                <a:r>
                  <a:rPr lang="ja-JP" altLang="en-US">
                    <a:noFill/>
                  </a:rPr>
                  <a:t> </a:t>
                </a:r>
              </a:p>
            </p:txBody>
          </p:sp>
        </mc:Fallback>
      </mc:AlternateContent>
      <p:sp>
        <p:nvSpPr>
          <p:cNvPr id="19" name="角丸四角形 18"/>
          <p:cNvSpPr/>
          <p:nvPr/>
        </p:nvSpPr>
        <p:spPr bwMode="auto">
          <a:xfrm>
            <a:off x="1784324" y="5256910"/>
            <a:ext cx="1761837" cy="1187090"/>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3353832" y="170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353832" y="1704000"/>
                <a:ext cx="1218474" cy="49520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404550" y="217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404550" y="2170598"/>
                <a:ext cx="1167756" cy="369332"/>
              </a:xfrm>
              <a:prstGeom prst="rect">
                <a:avLst/>
              </a:prstGeom>
              <a:blipFill rotWithShape="0">
                <a:blip r:embed="rId5"/>
                <a:stretch>
                  <a:fillRect l="-7292" t="-4918" r="-7292" b="-29508"/>
                </a:stretch>
              </a:blipFill>
            </p:spPr>
            <p:txBody>
              <a:bodyPr/>
              <a:lstStyle/>
              <a:p>
                <a:r>
                  <a:rPr lang="ja-JP" altLang="en-US">
                    <a:noFill/>
                  </a:rPr>
                  <a:t> </a:t>
                </a:r>
              </a:p>
            </p:txBody>
          </p:sp>
        </mc:Fallback>
      </mc:AlternateContent>
      <p:sp>
        <p:nvSpPr>
          <p:cNvPr id="22" name="角丸四角形 21"/>
          <p:cNvSpPr/>
          <p:nvPr/>
        </p:nvSpPr>
        <p:spPr bwMode="auto">
          <a:xfrm>
            <a:off x="3082151" y="1481621"/>
            <a:ext cx="1761837" cy="1187090"/>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6981500" y="174181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6981500" y="1741818"/>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6587291" y="2160941"/>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587291" y="2160941"/>
                <a:ext cx="1797094" cy="369332"/>
              </a:xfrm>
              <a:prstGeom prst="rect">
                <a:avLst/>
              </a:prstGeom>
              <a:blipFill rotWithShape="0">
                <a:blip r:embed="rId7"/>
                <a:stretch>
                  <a:fillRect l="-4762" t="-4918" r="-4762" b="-29508"/>
                </a:stretch>
              </a:blipFill>
            </p:spPr>
            <p:txBody>
              <a:bodyPr/>
              <a:lstStyle/>
              <a:p>
                <a:r>
                  <a:rPr lang="ja-JP" altLang="en-US">
                    <a:noFill/>
                  </a:rPr>
                  <a:t> </a:t>
                </a:r>
              </a:p>
            </p:txBody>
          </p:sp>
        </mc:Fallback>
      </mc:AlternateContent>
      <p:sp>
        <p:nvSpPr>
          <p:cNvPr id="25" name="角丸四角形 24"/>
          <p:cNvSpPr/>
          <p:nvPr/>
        </p:nvSpPr>
        <p:spPr bwMode="auto">
          <a:xfrm>
            <a:off x="6622548" y="1508153"/>
            <a:ext cx="1761837" cy="1187090"/>
          </a:xfrm>
          <a:prstGeom prst="roundRect">
            <a:avLst/>
          </a:prstGeom>
          <a:noFill/>
          <a:ln w="50800">
            <a:solidFill>
              <a:schemeClr val="tx2"/>
            </a:solidFill>
          </a:ln>
          <a:effectLst/>
          <a:extLst/>
        </p:spPr>
        <p:txBody>
          <a:bodyPr rtlCol="0" anchor="ctr"/>
          <a:lstStyle/>
          <a:p>
            <a:pPr algn="ctr"/>
            <a:endParaRPr kumimoji="1" lang="ja-JP" altLang="en-US"/>
          </a:p>
        </p:txBody>
      </p:sp>
      <p:cxnSp>
        <p:nvCxnSpPr>
          <p:cNvPr id="26" name="直線コネクタ 25"/>
          <p:cNvCxnSpPr/>
          <p:nvPr/>
        </p:nvCxnSpPr>
        <p:spPr>
          <a:xfrm>
            <a:off x="1458777" y="3063587"/>
            <a:ext cx="3148963" cy="27234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620615" y="2282714"/>
            <a:ext cx="2383103" cy="31704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9339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平行光源</a:t>
            </a:r>
          </a:p>
        </p:txBody>
      </p:sp>
      <p:cxnSp>
        <p:nvCxnSpPr>
          <p:cNvPr id="3" name="直線コネクタ 2"/>
          <p:cNvCxnSpPr>
            <a:cxnSpLocks/>
          </p:cNvCxnSpPr>
          <p:nvPr/>
        </p:nvCxnSpPr>
        <p:spPr>
          <a:xfrm>
            <a:off x="1353000" y="4869000"/>
            <a:ext cx="650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512956" y="2072517"/>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太陽 21">
            <a:extLst>
              <a:ext uri="{FF2B5EF4-FFF2-40B4-BE49-F238E27FC236}">
                <a16:creationId xmlns:a16="http://schemas.microsoft.com/office/drawing/2014/main" id="{B13209D0-725F-4369-8388-35A5BCD6F32B}"/>
              </a:ext>
            </a:extLst>
          </p:cNvPr>
          <p:cNvSpPr/>
          <p:nvPr/>
        </p:nvSpPr>
        <p:spPr bwMode="auto">
          <a:xfrm>
            <a:off x="5313000" y="1108265"/>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1" name="直線コネクタ 30">
            <a:extLst>
              <a:ext uri="{FF2B5EF4-FFF2-40B4-BE49-F238E27FC236}">
                <a16:creationId xmlns:a16="http://schemas.microsoft.com/office/drawing/2014/main" id="{2C1F8BE9-2AAE-411B-9500-CF03DF026522}"/>
              </a:ext>
            </a:extLst>
          </p:cNvPr>
          <p:cNvCxnSpPr/>
          <p:nvPr/>
        </p:nvCxnSpPr>
        <p:spPr>
          <a:xfrm flipV="1">
            <a:off x="4220924" y="2067804"/>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A9E8E31-ABDA-49F3-B1BC-2AB40CB3FC07}"/>
              </a:ext>
            </a:extLst>
          </p:cNvPr>
          <p:cNvCxnSpPr/>
          <p:nvPr/>
        </p:nvCxnSpPr>
        <p:spPr>
          <a:xfrm flipV="1">
            <a:off x="2782080" y="2067804"/>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52CEF29-B8B2-40C2-90E6-291F1DF1662E}"/>
              </a:ext>
            </a:extLst>
          </p:cNvPr>
          <p:cNvCxnSpPr/>
          <p:nvPr/>
        </p:nvCxnSpPr>
        <p:spPr>
          <a:xfrm flipV="1">
            <a:off x="2060671" y="2064189"/>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7706B5D-F2C3-4925-989E-4E053A2F4099}"/>
              </a:ext>
            </a:extLst>
          </p:cNvPr>
          <p:cNvCxnSpPr/>
          <p:nvPr/>
        </p:nvCxnSpPr>
        <p:spPr>
          <a:xfrm flipV="1">
            <a:off x="4942036" y="2051163"/>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C01578E-C866-47B1-B23E-3D711B7C59EA}"/>
              </a:ext>
            </a:extLst>
          </p:cNvPr>
          <p:cNvCxnSpPr/>
          <p:nvPr/>
        </p:nvCxnSpPr>
        <p:spPr>
          <a:xfrm flipV="1">
            <a:off x="5670403" y="2054370"/>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302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点光源</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2372087"/>
            <a:ext cx="1906092" cy="250524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 name="太陽 12">
            <a:extLst>
              <a:ext uri="{FF2B5EF4-FFF2-40B4-BE49-F238E27FC236}">
                <a16:creationId xmlns:a16="http://schemas.microsoft.com/office/drawing/2014/main" id="{25BAC577-3D2A-4874-B6B6-A0C9EEAAF8E8}"/>
              </a:ext>
            </a:extLst>
          </p:cNvPr>
          <p:cNvSpPr/>
          <p:nvPr/>
        </p:nvSpPr>
        <p:spPr bwMode="auto">
          <a:xfrm>
            <a:off x="5322466" y="164007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4" name="直線コネクタ 13">
            <a:extLst>
              <a:ext uri="{FF2B5EF4-FFF2-40B4-BE49-F238E27FC236}">
                <a16:creationId xmlns:a16="http://schemas.microsoft.com/office/drawing/2014/main" id="{8EDD11D5-F1AA-49F4-B16B-71BFBCAD9C0B}"/>
              </a:ext>
            </a:extLst>
          </p:cNvPr>
          <p:cNvCxnSpPr>
            <a:cxnSpLocks/>
          </p:cNvCxnSpPr>
          <p:nvPr/>
        </p:nvCxnSpPr>
        <p:spPr>
          <a:xfrm>
            <a:off x="5982091" y="2313581"/>
            <a:ext cx="493390" cy="4257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99FBF09-067E-4B12-B61C-228A78BDB024}"/>
              </a:ext>
            </a:extLst>
          </p:cNvPr>
          <p:cNvCxnSpPr>
            <a:cxnSpLocks/>
          </p:cNvCxnSpPr>
          <p:nvPr/>
        </p:nvCxnSpPr>
        <p:spPr>
          <a:xfrm flipV="1">
            <a:off x="6101108" y="1989001"/>
            <a:ext cx="691220" cy="617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D98C90-B379-4B8D-BE9B-241F009F44FC}"/>
              </a:ext>
            </a:extLst>
          </p:cNvPr>
          <p:cNvCxnSpPr>
            <a:cxnSpLocks/>
          </p:cNvCxnSpPr>
          <p:nvPr/>
        </p:nvCxnSpPr>
        <p:spPr>
          <a:xfrm flipV="1">
            <a:off x="6008629" y="1248416"/>
            <a:ext cx="493559" cy="4249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A924CA-EDEC-44E6-BCDD-BE5D3E5F79C2}"/>
              </a:ext>
            </a:extLst>
          </p:cNvPr>
          <p:cNvCxnSpPr>
            <a:cxnSpLocks/>
          </p:cNvCxnSpPr>
          <p:nvPr/>
        </p:nvCxnSpPr>
        <p:spPr>
          <a:xfrm flipV="1">
            <a:off x="5663688" y="870532"/>
            <a:ext cx="3719" cy="6748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9DEE8D2-3B8E-429F-B012-149765B97574}"/>
              </a:ext>
            </a:extLst>
          </p:cNvPr>
          <p:cNvCxnSpPr>
            <a:cxnSpLocks/>
          </p:cNvCxnSpPr>
          <p:nvPr/>
        </p:nvCxnSpPr>
        <p:spPr>
          <a:xfrm flipH="1" flipV="1">
            <a:off x="4861132" y="1216501"/>
            <a:ext cx="461334" cy="4463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A54473-2DCE-4FEC-BDD9-BA906E32F508}"/>
              </a:ext>
            </a:extLst>
          </p:cNvPr>
          <p:cNvCxnSpPr>
            <a:cxnSpLocks/>
          </p:cNvCxnSpPr>
          <p:nvPr/>
        </p:nvCxnSpPr>
        <p:spPr>
          <a:xfrm flipH="1">
            <a:off x="4534558" y="1984727"/>
            <a:ext cx="701544"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4CC7DDD-B8E9-4DCC-9389-9A21842483E7}"/>
              </a:ext>
            </a:extLst>
          </p:cNvPr>
          <p:cNvCxnSpPr>
            <a:cxnSpLocks/>
          </p:cNvCxnSpPr>
          <p:nvPr/>
        </p:nvCxnSpPr>
        <p:spPr>
          <a:xfrm flipH="1">
            <a:off x="4866464" y="2308069"/>
            <a:ext cx="497050" cy="4312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B5C0A8-1B1B-4FC3-BD3F-AFD32E7CFF17}"/>
              </a:ext>
            </a:extLst>
          </p:cNvPr>
          <p:cNvCxnSpPr>
            <a:cxnSpLocks/>
          </p:cNvCxnSpPr>
          <p:nvPr/>
        </p:nvCxnSpPr>
        <p:spPr>
          <a:xfrm flipH="1">
            <a:off x="5667408" y="2427016"/>
            <a:ext cx="10789" cy="6726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6771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スポットライト</a:t>
            </a:r>
            <a:endParaRPr kumimoji="1" lang="ja-JP" altLang="en-US" dirty="0"/>
          </a:p>
        </p:txBody>
      </p:sp>
      <p:cxnSp>
        <p:nvCxnSpPr>
          <p:cNvPr id="3" name="直線コネクタ 2"/>
          <p:cNvCxnSpPr>
            <a:cxnSpLocks/>
          </p:cNvCxnSpPr>
          <p:nvPr/>
        </p:nvCxnSpPr>
        <p:spPr>
          <a:xfrm>
            <a:off x="1353000" y="4869000"/>
            <a:ext cx="650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1545420"/>
            <a:ext cx="2659416" cy="333191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太陽 21">
            <a:extLst>
              <a:ext uri="{FF2B5EF4-FFF2-40B4-BE49-F238E27FC236}">
                <a16:creationId xmlns:a16="http://schemas.microsoft.com/office/drawing/2014/main" id="{B13209D0-725F-4369-8388-35A5BCD6F32B}"/>
              </a:ext>
            </a:extLst>
          </p:cNvPr>
          <p:cNvSpPr/>
          <p:nvPr/>
        </p:nvSpPr>
        <p:spPr bwMode="auto">
          <a:xfrm>
            <a:off x="6045150" y="923656"/>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3" name="直線コネクタ 32">
            <a:extLst>
              <a:ext uri="{FF2B5EF4-FFF2-40B4-BE49-F238E27FC236}">
                <a16:creationId xmlns:a16="http://schemas.microsoft.com/office/drawing/2014/main" id="{76896391-B3E0-46A0-AB38-47DE4DB63DEB}"/>
              </a:ext>
            </a:extLst>
          </p:cNvPr>
          <p:cNvCxnSpPr>
            <a:cxnSpLocks/>
          </p:cNvCxnSpPr>
          <p:nvPr/>
        </p:nvCxnSpPr>
        <p:spPr>
          <a:xfrm flipV="1">
            <a:off x="4953000" y="1674000"/>
            <a:ext cx="1278375" cy="320333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16B3074-3A79-46E7-AF85-264197D89C52}"/>
              </a:ext>
            </a:extLst>
          </p:cNvPr>
          <p:cNvCxnSpPr>
            <a:cxnSpLocks/>
          </p:cNvCxnSpPr>
          <p:nvPr/>
        </p:nvCxnSpPr>
        <p:spPr>
          <a:xfrm flipV="1">
            <a:off x="2073000" y="1545420"/>
            <a:ext cx="3989063" cy="333191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CC8FD8-C1C8-40B4-8A59-9D0ED7C30930}"/>
              </a:ext>
            </a:extLst>
          </p:cNvPr>
          <p:cNvCxnSpPr>
            <a:cxnSpLocks/>
          </p:cNvCxnSpPr>
          <p:nvPr/>
        </p:nvCxnSpPr>
        <p:spPr>
          <a:xfrm flipV="1">
            <a:off x="2793000" y="1545420"/>
            <a:ext cx="3323581" cy="332358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FE527FF-EDBB-415E-A2E9-95E5ABEA8DF7}"/>
              </a:ext>
            </a:extLst>
          </p:cNvPr>
          <p:cNvCxnSpPr>
            <a:cxnSpLocks/>
          </p:cNvCxnSpPr>
          <p:nvPr/>
        </p:nvCxnSpPr>
        <p:spPr>
          <a:xfrm flipV="1">
            <a:off x="4233000" y="1615934"/>
            <a:ext cx="1951841" cy="325306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8265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面光源</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2372087"/>
            <a:ext cx="1906092" cy="250524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a:ex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EDD11D5-F1AA-49F4-B16B-71BFBCAD9C0B}"/>
              </a:ext>
            </a:extLst>
          </p:cNvPr>
          <p:cNvCxnSpPr>
            <a:cxnSpLocks/>
          </p:cNvCxnSpPr>
          <p:nvPr/>
        </p:nvCxnSpPr>
        <p:spPr>
          <a:xfrm>
            <a:off x="6176895" y="2583912"/>
            <a:ext cx="493390" cy="4257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99FBF09-067E-4B12-B61C-228A78BDB024}"/>
              </a:ext>
            </a:extLst>
          </p:cNvPr>
          <p:cNvCxnSpPr>
            <a:cxnSpLocks/>
          </p:cNvCxnSpPr>
          <p:nvPr/>
        </p:nvCxnSpPr>
        <p:spPr>
          <a:xfrm flipV="1">
            <a:off x="6272546" y="1976534"/>
            <a:ext cx="691220" cy="617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D98C90-B379-4B8D-BE9B-241F009F44FC}"/>
              </a:ext>
            </a:extLst>
          </p:cNvPr>
          <p:cNvCxnSpPr>
            <a:cxnSpLocks/>
          </p:cNvCxnSpPr>
          <p:nvPr/>
        </p:nvCxnSpPr>
        <p:spPr>
          <a:xfrm flipV="1">
            <a:off x="6176726" y="1173732"/>
            <a:ext cx="493559" cy="4249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A924CA-EDEC-44E6-BCDD-BE5D3E5F79C2}"/>
              </a:ext>
            </a:extLst>
          </p:cNvPr>
          <p:cNvCxnSpPr>
            <a:cxnSpLocks/>
          </p:cNvCxnSpPr>
          <p:nvPr/>
        </p:nvCxnSpPr>
        <p:spPr>
          <a:xfrm flipV="1">
            <a:off x="5686930" y="827929"/>
            <a:ext cx="3719" cy="6748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9DEE8D2-3B8E-429F-B012-149765B97574}"/>
              </a:ext>
            </a:extLst>
          </p:cNvPr>
          <p:cNvCxnSpPr>
            <a:cxnSpLocks/>
          </p:cNvCxnSpPr>
          <p:nvPr/>
        </p:nvCxnSpPr>
        <p:spPr>
          <a:xfrm flipH="1" flipV="1">
            <a:off x="4674690" y="1014008"/>
            <a:ext cx="461334" cy="4463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A54473-2DCE-4FEC-BDD9-BA906E32F508}"/>
              </a:ext>
            </a:extLst>
          </p:cNvPr>
          <p:cNvCxnSpPr>
            <a:cxnSpLocks/>
          </p:cNvCxnSpPr>
          <p:nvPr/>
        </p:nvCxnSpPr>
        <p:spPr>
          <a:xfrm flipH="1">
            <a:off x="4413445" y="1949698"/>
            <a:ext cx="701544"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4CC7DDD-B8E9-4DCC-9389-9A21842483E7}"/>
              </a:ext>
            </a:extLst>
          </p:cNvPr>
          <p:cNvCxnSpPr>
            <a:cxnSpLocks/>
          </p:cNvCxnSpPr>
          <p:nvPr/>
        </p:nvCxnSpPr>
        <p:spPr>
          <a:xfrm flipH="1">
            <a:off x="4661595" y="2315704"/>
            <a:ext cx="497050" cy="4312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B5C0A8-1B1B-4FC3-BD3F-AFD32E7CFF17}"/>
              </a:ext>
            </a:extLst>
          </p:cNvPr>
          <p:cNvCxnSpPr>
            <a:cxnSpLocks/>
          </p:cNvCxnSpPr>
          <p:nvPr/>
        </p:nvCxnSpPr>
        <p:spPr>
          <a:xfrm flipH="1">
            <a:off x="5667408" y="2427016"/>
            <a:ext cx="10789" cy="6726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5" name="平行四辺形 4">
            <a:extLst>
              <a:ext uri="{FF2B5EF4-FFF2-40B4-BE49-F238E27FC236}">
                <a16:creationId xmlns:a16="http://schemas.microsoft.com/office/drawing/2014/main" id="{93364F53-5CE2-4C47-A5AD-EB8C37DDF404}"/>
              </a:ext>
            </a:extLst>
          </p:cNvPr>
          <p:cNvSpPr/>
          <p:nvPr/>
        </p:nvSpPr>
        <p:spPr bwMode="auto">
          <a:xfrm rot="16200000">
            <a:off x="5242486" y="1593611"/>
            <a:ext cx="944995" cy="806114"/>
          </a:xfrm>
          <a:prstGeom prst="parallelogram">
            <a:avLst/>
          </a:prstGeom>
          <a:solidFill>
            <a:srgbClr val="FF9900"/>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7095784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E5AF4714-E0DB-43BC-9B51-2416688C6A05}"/>
              </a:ext>
            </a:extLst>
          </p:cNvPr>
          <p:cNvPicPr>
            <a:picLocks noChangeAspect="1"/>
          </p:cNvPicPr>
          <p:nvPr/>
        </p:nvPicPr>
        <p:blipFill>
          <a:blip r:embed="rId2"/>
          <a:stretch>
            <a:fillRect/>
          </a:stretch>
        </p:blipFill>
        <p:spPr>
          <a:xfrm>
            <a:off x="2599373" y="1018200"/>
            <a:ext cx="4707253" cy="4821599"/>
          </a:xfrm>
          <a:prstGeom prst="rect">
            <a:avLst/>
          </a:prstGeom>
        </p:spPr>
      </p:pic>
      <p:sp>
        <p:nvSpPr>
          <p:cNvPr id="2" name="タイトル 1">
            <a:extLst>
              <a:ext uri="{FF2B5EF4-FFF2-40B4-BE49-F238E27FC236}">
                <a16:creationId xmlns:a16="http://schemas.microsoft.com/office/drawing/2014/main" id="{BCB99E13-84F5-48F4-9C52-9FC692B7B446}"/>
              </a:ext>
            </a:extLst>
          </p:cNvPr>
          <p:cNvSpPr>
            <a:spLocks noGrp="1"/>
          </p:cNvSpPr>
          <p:nvPr>
            <p:ph type="title"/>
          </p:nvPr>
        </p:nvSpPr>
        <p:spPr/>
        <p:txBody>
          <a:bodyPr/>
          <a:lstStyle/>
          <a:p>
            <a:r>
              <a:rPr kumimoji="1" lang="ja-JP" altLang="en-US" dirty="0"/>
              <a:t>逆２乗の調整</a:t>
            </a:r>
            <a:r>
              <a:rPr lang="ja-JP" altLang="en-US" dirty="0"/>
              <a:t>①</a:t>
            </a:r>
            <a:endParaRPr kumimoji="1" lang="ja-JP" altLang="en-US" dirty="0"/>
          </a:p>
        </p:txBody>
      </p:sp>
      <p:cxnSp>
        <p:nvCxnSpPr>
          <p:cNvPr id="5" name="直線コネクタ 4">
            <a:extLst>
              <a:ext uri="{FF2B5EF4-FFF2-40B4-BE49-F238E27FC236}">
                <a16:creationId xmlns:a16="http://schemas.microsoft.com/office/drawing/2014/main" id="{0229534D-EA73-49A1-81BA-A09CBF6759C1}"/>
              </a:ext>
            </a:extLst>
          </p:cNvPr>
          <p:cNvCxnSpPr>
            <a:cxnSpLocks/>
          </p:cNvCxnSpPr>
          <p:nvPr/>
        </p:nvCxnSpPr>
        <p:spPr>
          <a:xfrm>
            <a:off x="5718000" y="4943045"/>
            <a:ext cx="168525" cy="420955"/>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6AA74D0-A9D3-46D5-BBDC-3C5566616D09}"/>
              </a:ext>
            </a:extLst>
          </p:cNvPr>
          <p:cNvCxnSpPr>
            <a:cxnSpLocks/>
            <a:stCxn id="14" idx="1"/>
          </p:cNvCxnSpPr>
          <p:nvPr/>
        </p:nvCxnSpPr>
        <p:spPr>
          <a:xfrm flipH="1" flipV="1">
            <a:off x="3423000" y="2754001"/>
            <a:ext cx="360740" cy="384702"/>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4" name="角丸四角形 65">
            <a:extLst>
              <a:ext uri="{FF2B5EF4-FFF2-40B4-BE49-F238E27FC236}">
                <a16:creationId xmlns:a16="http://schemas.microsoft.com/office/drawing/2014/main" id="{E612C6E3-F7B1-445B-8DE2-1BD0E5BDAEA3}"/>
              </a:ext>
            </a:extLst>
          </p:cNvPr>
          <p:cNvSpPr/>
          <p:nvPr/>
        </p:nvSpPr>
        <p:spPr bwMode="auto">
          <a:xfrm>
            <a:off x="3783740" y="2928225"/>
            <a:ext cx="3195000" cy="420955"/>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0ABA29C-5A55-49D8-9C56-AE0187907CCD}"/>
                  </a:ext>
                </a:extLst>
              </p:cNvPr>
              <p:cNvSpPr txBox="1"/>
              <p:nvPr/>
            </p:nvSpPr>
            <p:spPr>
              <a:xfrm>
                <a:off x="3873740" y="2994765"/>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m:t>
                      </m:r>
                      <m:r>
                        <a:rPr lang="ja-JP" altLang="en-US" sz="2000" i="1">
                          <a:solidFill>
                            <a:schemeClr val="bg1"/>
                          </a:solidFill>
                          <a:latin typeface="Cambria Math" panose="02040503050406030204" pitchFamily="18" charset="0"/>
                        </a:rPr>
                        <m:t>付近</m:t>
                      </m:r>
                      <m:r>
                        <a:rPr lang="ja-JP" altLang="en-US" sz="2000" i="1" smtClean="0">
                          <a:solidFill>
                            <a:schemeClr val="bg1"/>
                          </a:solidFill>
                          <a:latin typeface="Cambria Math" panose="02040503050406030204" pitchFamily="18" charset="0"/>
                        </a:rPr>
                        <m:t>で</m:t>
                      </m:r>
                      <m:r>
                        <a:rPr lang="ja-JP" altLang="en-US" sz="2000" i="1">
                          <a:solidFill>
                            <a:schemeClr val="bg1"/>
                          </a:solidFill>
                          <a:latin typeface="Cambria Math" panose="02040503050406030204" pitchFamily="18" charset="0"/>
                        </a:rPr>
                        <m:t>大きな</m:t>
                      </m:r>
                      <m:r>
                        <a:rPr lang="ja-JP" altLang="en-US" sz="2000" i="1" smtClean="0">
                          <a:solidFill>
                            <a:schemeClr val="bg1"/>
                          </a:solidFill>
                          <a:latin typeface="Cambria Math" panose="02040503050406030204" pitchFamily="18" charset="0"/>
                        </a:rPr>
                        <m:t>値</m:t>
                      </m:r>
                      <m:r>
                        <a:rPr lang="ja-JP" altLang="en-US" sz="2000" i="1">
                          <a:solidFill>
                            <a:schemeClr val="bg1"/>
                          </a:solidFill>
                          <a:latin typeface="Cambria Math" panose="02040503050406030204" pitchFamily="18" charset="0"/>
                        </a:rPr>
                        <m:t>になる</m:t>
                      </m:r>
                    </m:oMath>
                  </m:oMathPara>
                </a14:m>
                <a:endParaRPr kumimoji="1" lang="ja-JP" altLang="en-US" sz="2400" dirty="0">
                  <a:solidFill>
                    <a:schemeClr val="bg1"/>
                  </a:solidFill>
                </a:endParaRPr>
              </a:p>
            </p:txBody>
          </p:sp>
        </mc:Choice>
        <mc:Fallback xmlns="">
          <p:sp>
            <p:nvSpPr>
              <p:cNvPr id="11" name="テキスト ボックス 10">
                <a:extLst>
                  <a:ext uri="{FF2B5EF4-FFF2-40B4-BE49-F238E27FC236}">
                    <a16:creationId xmlns:a16="http://schemas.microsoft.com/office/drawing/2014/main" id="{E0ABA29C-5A55-49D8-9C56-AE0187907CCD}"/>
                  </a:ext>
                </a:extLst>
              </p:cNvPr>
              <p:cNvSpPr txBox="1">
                <a:spLocks noRot="1" noChangeAspect="1" noMove="1" noResize="1" noEditPoints="1" noAdjustHandles="1" noChangeArrowheads="1" noChangeShapeType="1" noTextEdit="1"/>
              </p:cNvSpPr>
              <p:nvPr/>
            </p:nvSpPr>
            <p:spPr>
              <a:xfrm>
                <a:off x="3873740" y="2994765"/>
                <a:ext cx="1218474" cy="317716"/>
              </a:xfrm>
              <a:prstGeom prst="rect">
                <a:avLst/>
              </a:prstGeom>
              <a:blipFill>
                <a:blip r:embed="rId3"/>
                <a:stretch>
                  <a:fillRect l="-9500" t="-13462" r="-159500" b="-17308"/>
                </a:stretch>
              </a:blipFill>
            </p:spPr>
            <p:txBody>
              <a:bodyPr/>
              <a:lstStyle/>
              <a:p>
                <a:r>
                  <a:rPr lang="ja-JP" altLang="en-US">
                    <a:noFill/>
                  </a:rPr>
                  <a:t> </a:t>
                </a:r>
              </a:p>
            </p:txBody>
          </p:sp>
        </mc:Fallback>
      </mc:AlternateContent>
      <p:sp>
        <p:nvSpPr>
          <p:cNvPr id="15" name="角丸四角形 65">
            <a:extLst>
              <a:ext uri="{FF2B5EF4-FFF2-40B4-BE49-F238E27FC236}">
                <a16:creationId xmlns:a16="http://schemas.microsoft.com/office/drawing/2014/main" id="{EE6B39DC-E0E0-47D5-BC68-F113B2A914AE}"/>
              </a:ext>
            </a:extLst>
          </p:cNvPr>
          <p:cNvSpPr/>
          <p:nvPr/>
        </p:nvSpPr>
        <p:spPr bwMode="auto">
          <a:xfrm>
            <a:off x="4413000" y="4485391"/>
            <a:ext cx="2205000" cy="420955"/>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E0AEFBC-96BF-4C7B-8391-D0F705683EAD}"/>
                  </a:ext>
                </a:extLst>
              </p:cNvPr>
              <p:cNvSpPr txBox="1"/>
              <p:nvPr/>
            </p:nvSpPr>
            <p:spPr>
              <a:xfrm>
                <a:off x="4499526" y="4557506"/>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ゼロに</m:t>
                      </m:r>
                      <m:r>
                        <a:rPr lang="ja-JP" altLang="en-US" sz="2000" i="1">
                          <a:solidFill>
                            <a:schemeClr val="bg1"/>
                          </a:solidFill>
                          <a:latin typeface="Cambria Math" panose="02040503050406030204" pitchFamily="18" charset="0"/>
                        </a:rPr>
                        <m:t>収束</m:t>
                      </m:r>
                      <m:r>
                        <a:rPr lang="ja-JP" altLang="en-US" sz="2000" i="1" smtClean="0">
                          <a:solidFill>
                            <a:schemeClr val="bg1"/>
                          </a:solidFill>
                          <a:latin typeface="Cambria Math" panose="02040503050406030204" pitchFamily="18" charset="0"/>
                        </a:rPr>
                        <m:t>しない</m:t>
                      </m:r>
                    </m:oMath>
                  </m:oMathPara>
                </a14:m>
                <a:endParaRPr kumimoji="1" lang="ja-JP" altLang="en-US" sz="2000" dirty="0">
                  <a:solidFill>
                    <a:schemeClr val="bg1"/>
                  </a:solidFill>
                </a:endParaRPr>
              </a:p>
            </p:txBody>
          </p:sp>
        </mc:Choice>
        <mc:Fallback xmlns="">
          <p:sp>
            <p:nvSpPr>
              <p:cNvPr id="4" name="テキスト ボックス 3">
                <a:extLst>
                  <a:ext uri="{FF2B5EF4-FFF2-40B4-BE49-F238E27FC236}">
                    <a16:creationId xmlns:a16="http://schemas.microsoft.com/office/drawing/2014/main" id="{FE0AEFBC-96BF-4C7B-8391-D0F705683EAD}"/>
                  </a:ext>
                </a:extLst>
              </p:cNvPr>
              <p:cNvSpPr txBox="1">
                <a:spLocks noRot="1" noChangeAspect="1" noMove="1" noResize="1" noEditPoints="1" noAdjustHandles="1" noChangeArrowheads="1" noChangeShapeType="1" noTextEdit="1"/>
              </p:cNvSpPr>
              <p:nvPr/>
            </p:nvSpPr>
            <p:spPr>
              <a:xfrm>
                <a:off x="4499526" y="4557506"/>
                <a:ext cx="1218474" cy="317716"/>
              </a:xfrm>
              <a:prstGeom prst="rect">
                <a:avLst/>
              </a:prstGeom>
              <a:blipFill>
                <a:blip r:embed="rId4"/>
                <a:stretch>
                  <a:fillRect l="-9500" t="-15385" r="-76000" b="-1538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6FC77FD-09EB-42BD-B8DF-AFB09868C29F}"/>
              </a:ext>
            </a:extLst>
          </p:cNvPr>
          <p:cNvSpPr/>
          <p:nvPr/>
        </p:nvSpPr>
        <p:spPr bwMode="auto">
          <a:xfrm>
            <a:off x="6059193" y="1471256"/>
            <a:ext cx="1035740" cy="797398"/>
          </a:xfrm>
          <a:prstGeom prst="rect">
            <a:avLst/>
          </a:prstGeom>
          <a:solidFill>
            <a:schemeClr val="bg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C3B66AD-1843-43DD-B29D-1FA2E9DADC56}"/>
                  </a:ext>
                </a:extLst>
              </p:cNvPr>
              <p:cNvSpPr txBox="1"/>
              <p:nvPr/>
            </p:nvSpPr>
            <p:spPr>
              <a:xfrm>
                <a:off x="6117289" y="1562722"/>
                <a:ext cx="919547" cy="797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den>
                      </m:f>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EC3B66AD-1843-43DD-B29D-1FA2E9DADC56}"/>
                  </a:ext>
                </a:extLst>
              </p:cNvPr>
              <p:cNvSpPr txBox="1">
                <a:spLocks noRot="1" noChangeAspect="1" noMove="1" noResize="1" noEditPoints="1" noAdjustHandles="1" noChangeArrowheads="1" noChangeShapeType="1" noTextEdit="1"/>
              </p:cNvSpPr>
              <p:nvPr/>
            </p:nvSpPr>
            <p:spPr>
              <a:xfrm>
                <a:off x="6117289" y="1562722"/>
                <a:ext cx="919547" cy="797398"/>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03605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8DC17A75-4722-4045-BF3B-EE13DC037681}"/>
              </a:ext>
            </a:extLst>
          </p:cNvPr>
          <p:cNvPicPr>
            <a:picLocks noChangeAspect="1"/>
          </p:cNvPicPr>
          <p:nvPr/>
        </p:nvPicPr>
        <p:blipFill>
          <a:blip r:embed="rId2"/>
          <a:stretch>
            <a:fillRect/>
          </a:stretch>
        </p:blipFill>
        <p:spPr>
          <a:xfrm>
            <a:off x="2613667" y="1099196"/>
            <a:ext cx="4678666" cy="4659608"/>
          </a:xfrm>
          <a:prstGeom prst="rect">
            <a:avLst/>
          </a:prstGeom>
        </p:spPr>
      </p:pic>
      <p:sp>
        <p:nvSpPr>
          <p:cNvPr id="2" name="タイトル 1">
            <a:extLst>
              <a:ext uri="{FF2B5EF4-FFF2-40B4-BE49-F238E27FC236}">
                <a16:creationId xmlns:a16="http://schemas.microsoft.com/office/drawing/2014/main" id="{B734B199-E0D8-45E8-90C7-70A8093DE511}"/>
              </a:ext>
            </a:extLst>
          </p:cNvPr>
          <p:cNvSpPr>
            <a:spLocks noGrp="1"/>
          </p:cNvSpPr>
          <p:nvPr>
            <p:ph type="title"/>
          </p:nvPr>
        </p:nvSpPr>
        <p:spPr/>
        <p:txBody>
          <a:bodyPr/>
          <a:lstStyle/>
          <a:p>
            <a:r>
              <a:rPr lang="ja-JP" altLang="en-US" dirty="0"/>
              <a:t>逆２乗の調整②</a:t>
            </a:r>
            <a:endParaRPr kumimoji="1" lang="ja-JP" altLang="en-US" dirty="0"/>
          </a:p>
        </p:txBody>
      </p:sp>
      <p:cxnSp>
        <p:nvCxnSpPr>
          <p:cNvPr id="4" name="直線コネクタ 3">
            <a:extLst>
              <a:ext uri="{FF2B5EF4-FFF2-40B4-BE49-F238E27FC236}">
                <a16:creationId xmlns:a16="http://schemas.microsoft.com/office/drawing/2014/main" id="{8156581F-D93F-40F9-B30D-F503537A11BF}"/>
              </a:ext>
            </a:extLst>
          </p:cNvPr>
          <p:cNvCxnSpPr>
            <a:cxnSpLocks/>
          </p:cNvCxnSpPr>
          <p:nvPr/>
        </p:nvCxnSpPr>
        <p:spPr>
          <a:xfrm>
            <a:off x="5313000" y="4753741"/>
            <a:ext cx="180000" cy="655333"/>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角丸四角形 65">
            <a:extLst>
              <a:ext uri="{FF2B5EF4-FFF2-40B4-BE49-F238E27FC236}">
                <a16:creationId xmlns:a16="http://schemas.microsoft.com/office/drawing/2014/main" id="{25BAEE30-6A2A-4673-854D-698B523949A6}"/>
              </a:ext>
            </a:extLst>
          </p:cNvPr>
          <p:cNvSpPr/>
          <p:nvPr/>
        </p:nvSpPr>
        <p:spPr bwMode="auto">
          <a:xfrm>
            <a:off x="4368000" y="4370660"/>
            <a:ext cx="1890000" cy="514741"/>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3D5FF9A-71E1-41F5-85F3-81E17189E00F}"/>
                  </a:ext>
                </a:extLst>
              </p:cNvPr>
              <p:cNvSpPr txBox="1"/>
              <p:nvPr/>
            </p:nvSpPr>
            <p:spPr>
              <a:xfrm>
                <a:off x="4053000" y="4502320"/>
                <a:ext cx="2610000" cy="3078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窓関数</m:t>
                      </m:r>
                      <m:r>
                        <a:rPr lang="ja-JP" altLang="en-US" sz="2000" i="1">
                          <a:solidFill>
                            <a:schemeClr val="bg1"/>
                          </a:solidFill>
                          <a:latin typeface="Cambria Math" panose="02040503050406030204" pitchFamily="18" charset="0"/>
                        </a:rPr>
                        <m:t>に</m:t>
                      </m:r>
                      <m:r>
                        <a:rPr lang="ja-JP" altLang="en-US" sz="2000" i="1" smtClean="0">
                          <a:solidFill>
                            <a:schemeClr val="bg1"/>
                          </a:solidFill>
                          <a:latin typeface="Cambria Math" panose="02040503050406030204" pitchFamily="18" charset="0"/>
                        </a:rPr>
                        <m:t>なる</m:t>
                      </m:r>
                    </m:oMath>
                  </m:oMathPara>
                </a14:m>
                <a:endParaRPr kumimoji="1" lang="ja-JP" altLang="en-US" sz="2000" dirty="0">
                  <a:solidFill>
                    <a:schemeClr val="bg1"/>
                  </a:solidFill>
                </a:endParaRPr>
              </a:p>
            </p:txBody>
          </p:sp>
        </mc:Choice>
        <mc:Fallback xmlns="">
          <p:sp>
            <p:nvSpPr>
              <p:cNvPr id="6" name="テキスト ボックス 5">
                <a:extLst>
                  <a:ext uri="{FF2B5EF4-FFF2-40B4-BE49-F238E27FC236}">
                    <a16:creationId xmlns:a16="http://schemas.microsoft.com/office/drawing/2014/main" id="{53D5FF9A-71E1-41F5-85F3-81E17189E00F}"/>
                  </a:ext>
                </a:extLst>
              </p:cNvPr>
              <p:cNvSpPr txBox="1">
                <a:spLocks noRot="1" noChangeAspect="1" noMove="1" noResize="1" noEditPoints="1" noAdjustHandles="1" noChangeArrowheads="1" noChangeShapeType="1" noTextEdit="1"/>
              </p:cNvSpPr>
              <p:nvPr/>
            </p:nvSpPr>
            <p:spPr>
              <a:xfrm>
                <a:off x="4053000" y="4502320"/>
                <a:ext cx="2610000" cy="307841"/>
              </a:xfrm>
              <a:prstGeom prst="rect">
                <a:avLst/>
              </a:prstGeom>
              <a:blipFill>
                <a:blip r:embed="rId3"/>
                <a:stretch>
                  <a:fillRect t="-16000" b="-18000"/>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532AB5C6-2C04-4703-BE35-CDEAFDD9C9BF}"/>
              </a:ext>
            </a:extLst>
          </p:cNvPr>
          <p:cNvSpPr/>
          <p:nvPr/>
        </p:nvSpPr>
        <p:spPr bwMode="auto">
          <a:xfrm>
            <a:off x="5039792" y="1471255"/>
            <a:ext cx="2055142" cy="1327745"/>
          </a:xfrm>
          <a:prstGeom prst="rect">
            <a:avLst/>
          </a:prstGeom>
          <a:solidFill>
            <a:schemeClr val="bg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789D617-0EE0-43F5-B83C-505A16A76327}"/>
                  </a:ext>
                </a:extLst>
              </p:cNvPr>
              <p:cNvSpPr txBox="1"/>
              <p:nvPr/>
            </p:nvSpPr>
            <p:spPr>
              <a:xfrm>
                <a:off x="5039792" y="1627971"/>
                <a:ext cx="2116541" cy="1035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den>
                      </m:f>
                      <m:sSup>
                        <m:sSupPr>
                          <m:ctrlPr>
                            <a:rPr kumimoji="1" lang="en-US" altLang="ja-JP" b="0" i="1" smtClean="0">
                              <a:solidFill>
                                <a:schemeClr val="accent2"/>
                              </a:solidFill>
                              <a:latin typeface="Cambria Math" panose="02040503050406030204" pitchFamily="18" charset="0"/>
                            </a:rPr>
                          </m:ctrlPr>
                        </m:sSupPr>
                        <m:e>
                          <m:d>
                            <m:dPr>
                              <m:begChr m:val="⟨"/>
                              <m:endChr m:val="⟩"/>
                              <m:ctrlPr>
                                <a:rPr kumimoji="1" lang="en-US" altLang="ja-JP" b="0" i="1" smtClean="0">
                                  <a:solidFill>
                                    <a:schemeClr val="accent2"/>
                                  </a:solidFill>
                                  <a:latin typeface="Cambria Math" panose="02040503050406030204" pitchFamily="18" charset="0"/>
                                </a:rPr>
                              </m:ctrlPr>
                            </m:dPr>
                            <m:e>
                              <m:r>
                                <a:rPr kumimoji="1" lang="en-US" altLang="ja-JP" b="0" i="1" smtClean="0">
                                  <a:solidFill>
                                    <a:schemeClr val="accent2"/>
                                  </a:solidFill>
                                  <a:latin typeface="Cambria Math" panose="02040503050406030204" pitchFamily="18" charset="0"/>
                                </a:rPr>
                                <m:t>1−</m:t>
                              </m:r>
                              <m:sSup>
                                <m:sSupPr>
                                  <m:ctrlPr>
                                    <a:rPr kumimoji="1" lang="en-US" altLang="ja-JP" b="0" i="1" smtClean="0">
                                      <a:solidFill>
                                        <a:schemeClr val="accent2"/>
                                      </a:solidFill>
                                      <a:latin typeface="Cambria Math" panose="02040503050406030204" pitchFamily="18" charset="0"/>
                                    </a:rPr>
                                  </m:ctrlPr>
                                </m:sSupPr>
                                <m:e>
                                  <m:d>
                                    <m:dPr>
                                      <m:ctrlPr>
                                        <a:rPr kumimoji="1" lang="en-US" altLang="ja-JP" b="0" i="1" smtClean="0">
                                          <a:solidFill>
                                            <a:schemeClr val="accent2"/>
                                          </a:solidFill>
                                          <a:latin typeface="Cambria Math" panose="02040503050406030204" pitchFamily="18" charset="0"/>
                                        </a:rPr>
                                      </m:ctrlPr>
                                    </m:dPr>
                                    <m:e>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𝑥</m:t>
                                          </m:r>
                                        </m:num>
                                        <m:den>
                                          <m:r>
                                            <a:rPr kumimoji="1" lang="en-US" altLang="ja-JP" b="0" i="1" smtClean="0">
                                              <a:solidFill>
                                                <a:schemeClr val="accent2"/>
                                              </a:solidFill>
                                              <a:latin typeface="Cambria Math" panose="02040503050406030204" pitchFamily="18" charset="0"/>
                                            </a:rPr>
                                            <m:t>𝑟</m:t>
                                          </m:r>
                                        </m:den>
                                      </m:f>
                                    </m:e>
                                  </m:d>
                                </m:e>
                                <m:sup>
                                  <m:r>
                                    <a:rPr kumimoji="1" lang="en-US" altLang="ja-JP" b="0" i="1" smtClean="0">
                                      <a:solidFill>
                                        <a:schemeClr val="accent2"/>
                                      </a:solidFill>
                                      <a:latin typeface="Cambria Math" panose="02040503050406030204" pitchFamily="18" charset="0"/>
                                    </a:rPr>
                                    <m:t>4</m:t>
                                  </m:r>
                                </m:sup>
                              </m:sSup>
                            </m:e>
                          </m:d>
                        </m:e>
                        <m:sup>
                          <m:r>
                            <a:rPr kumimoji="1" lang="en-US" altLang="ja-JP" b="0" i="1" smtClean="0">
                              <a:solidFill>
                                <a:schemeClr val="accent2"/>
                              </a:solidFill>
                              <a:latin typeface="Cambria Math" panose="02040503050406030204" pitchFamily="18" charset="0"/>
                            </a:rPr>
                            <m:t>2</m:t>
                          </m:r>
                        </m:sup>
                      </m:sSup>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0" name="テキスト ボックス 9">
                <a:extLst>
                  <a:ext uri="{FF2B5EF4-FFF2-40B4-BE49-F238E27FC236}">
                    <a16:creationId xmlns:a16="http://schemas.microsoft.com/office/drawing/2014/main" id="{D789D617-0EE0-43F5-B83C-505A16A76327}"/>
                  </a:ext>
                </a:extLst>
              </p:cNvPr>
              <p:cNvSpPr txBox="1">
                <a:spLocks noRot="1" noChangeAspect="1" noMove="1" noResize="1" noEditPoints="1" noAdjustHandles="1" noChangeArrowheads="1" noChangeShapeType="1" noTextEdit="1"/>
              </p:cNvSpPr>
              <p:nvPr/>
            </p:nvSpPr>
            <p:spPr>
              <a:xfrm>
                <a:off x="5039792" y="1627971"/>
                <a:ext cx="2116541" cy="103598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4FB965C-ABFB-406F-996C-4246DB26D42F}"/>
                  </a:ext>
                </a:extLst>
              </p:cNvPr>
              <p:cNvSpPr txBox="1"/>
              <p:nvPr/>
            </p:nvSpPr>
            <p:spPr>
              <a:xfrm>
                <a:off x="5140778" y="2439325"/>
                <a:ext cx="622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=3</m:t>
                      </m:r>
                    </m:oMath>
                  </m:oMathPara>
                </a14:m>
                <a:endParaRPr kumimoji="1" lang="ja-JP" altLang="en-US" dirty="0">
                  <a:solidFill>
                    <a:schemeClr val="accent2"/>
                  </a:solidFill>
                </a:endParaRPr>
              </a:p>
            </p:txBody>
          </p:sp>
        </mc:Choice>
        <mc:Fallback xmlns="">
          <p:sp>
            <p:nvSpPr>
              <p:cNvPr id="13" name="テキスト ボックス 12">
                <a:extLst>
                  <a:ext uri="{FF2B5EF4-FFF2-40B4-BE49-F238E27FC236}">
                    <a16:creationId xmlns:a16="http://schemas.microsoft.com/office/drawing/2014/main" id="{44FB965C-ABFB-406F-996C-4246DB26D42F}"/>
                  </a:ext>
                </a:extLst>
              </p:cNvPr>
              <p:cNvSpPr txBox="1">
                <a:spLocks noRot="1" noChangeAspect="1" noMove="1" noResize="1" noEditPoints="1" noAdjustHandles="1" noChangeArrowheads="1" noChangeShapeType="1" noTextEdit="1"/>
              </p:cNvSpPr>
              <p:nvPr/>
            </p:nvSpPr>
            <p:spPr>
              <a:xfrm>
                <a:off x="5140778" y="2439325"/>
                <a:ext cx="622222" cy="276999"/>
              </a:xfrm>
              <a:prstGeom prst="rect">
                <a:avLst/>
              </a:prstGeom>
              <a:blipFill>
                <a:blip r:embed="rId5"/>
                <a:stretch>
                  <a:fillRect l="-2941" r="-6863" b="-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41904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37D16A9-A9AE-4034-9141-F8E96B84853B}"/>
              </a:ext>
            </a:extLst>
          </p:cNvPr>
          <p:cNvPicPr>
            <a:picLocks noChangeAspect="1"/>
          </p:cNvPicPr>
          <p:nvPr/>
        </p:nvPicPr>
        <p:blipFill>
          <a:blip r:embed="rId2"/>
          <a:stretch>
            <a:fillRect/>
          </a:stretch>
        </p:blipFill>
        <p:spPr>
          <a:xfrm>
            <a:off x="2556494" y="1084902"/>
            <a:ext cx="4793012" cy="4688195"/>
          </a:xfrm>
          <a:prstGeom prst="rect">
            <a:avLst/>
          </a:prstGeom>
        </p:spPr>
      </p:pic>
      <p:sp>
        <p:nvSpPr>
          <p:cNvPr id="2" name="タイトル 1">
            <a:extLst>
              <a:ext uri="{FF2B5EF4-FFF2-40B4-BE49-F238E27FC236}">
                <a16:creationId xmlns:a16="http://schemas.microsoft.com/office/drawing/2014/main" id="{B496BE74-3B20-41A8-B702-8EDED8F052BD}"/>
              </a:ext>
            </a:extLst>
          </p:cNvPr>
          <p:cNvSpPr>
            <a:spLocks noGrp="1"/>
          </p:cNvSpPr>
          <p:nvPr>
            <p:ph type="title"/>
          </p:nvPr>
        </p:nvSpPr>
        <p:spPr/>
        <p:txBody>
          <a:bodyPr/>
          <a:lstStyle/>
          <a:p>
            <a:r>
              <a:rPr lang="ja-JP" altLang="en-US" dirty="0"/>
              <a:t>逆２乗の調整③</a:t>
            </a:r>
            <a:endParaRPr kumimoji="1" lang="ja-JP" altLang="en-US" dirty="0"/>
          </a:p>
        </p:txBody>
      </p:sp>
      <p:cxnSp>
        <p:nvCxnSpPr>
          <p:cNvPr id="4" name="直線コネクタ 3">
            <a:extLst>
              <a:ext uri="{FF2B5EF4-FFF2-40B4-BE49-F238E27FC236}">
                <a16:creationId xmlns:a16="http://schemas.microsoft.com/office/drawing/2014/main" id="{8ABA283E-638F-4FA4-8652-4DF39114BA88}"/>
              </a:ext>
            </a:extLst>
          </p:cNvPr>
          <p:cNvCxnSpPr>
            <a:cxnSpLocks/>
          </p:cNvCxnSpPr>
          <p:nvPr/>
        </p:nvCxnSpPr>
        <p:spPr>
          <a:xfrm flipH="1">
            <a:off x="3108000" y="4299955"/>
            <a:ext cx="247500" cy="299045"/>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角丸四角形 65">
            <a:extLst>
              <a:ext uri="{FF2B5EF4-FFF2-40B4-BE49-F238E27FC236}">
                <a16:creationId xmlns:a16="http://schemas.microsoft.com/office/drawing/2014/main" id="{04FD5D4D-BFC4-445E-8454-EF53347E36B9}"/>
              </a:ext>
            </a:extLst>
          </p:cNvPr>
          <p:cNvSpPr/>
          <p:nvPr/>
        </p:nvSpPr>
        <p:spPr bwMode="auto">
          <a:xfrm>
            <a:off x="3355500" y="3879000"/>
            <a:ext cx="3442500" cy="420955"/>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312D052-DEAF-4846-8017-565A214146CE}"/>
                  </a:ext>
                </a:extLst>
              </p:cNvPr>
              <p:cNvSpPr txBox="1"/>
              <p:nvPr/>
            </p:nvSpPr>
            <p:spPr>
              <a:xfrm>
                <a:off x="3445500" y="3945540"/>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ゼロ付近</m:t>
                      </m:r>
                      <m:r>
                        <a:rPr lang="ja-JP" altLang="en-US" sz="2000" i="1">
                          <a:solidFill>
                            <a:schemeClr val="bg1"/>
                          </a:solidFill>
                          <a:latin typeface="Cambria Math" panose="02040503050406030204" pitchFamily="18" charset="0"/>
                        </a:rPr>
                        <m:t>で</m:t>
                      </m:r>
                      <m:r>
                        <a:rPr lang="ja-JP" altLang="en-US" sz="2000" i="1" smtClean="0">
                          <a:solidFill>
                            <a:schemeClr val="bg1"/>
                          </a:solidFill>
                          <a:latin typeface="Cambria Math" panose="02040503050406030204" pitchFamily="18" charset="0"/>
                        </a:rPr>
                        <m:t>緩やか</m:t>
                      </m:r>
                      <m:r>
                        <a:rPr lang="ja-JP" altLang="en-US" sz="2000" i="1">
                          <a:solidFill>
                            <a:schemeClr val="bg1"/>
                          </a:solidFill>
                          <a:latin typeface="Cambria Math" panose="02040503050406030204" pitchFamily="18" charset="0"/>
                        </a:rPr>
                        <m:t>に</m:t>
                      </m:r>
                      <m:r>
                        <a:rPr lang="ja-JP" altLang="en-US" sz="2000" i="1" smtClean="0">
                          <a:solidFill>
                            <a:schemeClr val="bg1"/>
                          </a:solidFill>
                          <a:latin typeface="Cambria Math" panose="02040503050406030204" pitchFamily="18" charset="0"/>
                        </a:rPr>
                        <m:t>１</m:t>
                      </m:r>
                      <m:r>
                        <a:rPr lang="ja-JP" altLang="en-US" sz="2000" i="1">
                          <a:solidFill>
                            <a:schemeClr val="bg1"/>
                          </a:solidFill>
                          <a:latin typeface="Cambria Math" panose="02040503050406030204" pitchFamily="18" charset="0"/>
                        </a:rPr>
                        <m:t>になる</m:t>
                      </m:r>
                    </m:oMath>
                  </m:oMathPara>
                </a14:m>
                <a:endParaRPr kumimoji="1" lang="ja-JP" altLang="en-US" sz="2400" dirty="0">
                  <a:solidFill>
                    <a:schemeClr val="bg1"/>
                  </a:solidFill>
                </a:endParaRPr>
              </a:p>
            </p:txBody>
          </p:sp>
        </mc:Choice>
        <mc:Fallback xmlns="">
          <p:sp>
            <p:nvSpPr>
              <p:cNvPr id="6" name="テキスト ボックス 5">
                <a:extLst>
                  <a:ext uri="{FF2B5EF4-FFF2-40B4-BE49-F238E27FC236}">
                    <a16:creationId xmlns:a16="http://schemas.microsoft.com/office/drawing/2014/main" id="{1312D052-DEAF-4846-8017-565A214146CE}"/>
                  </a:ext>
                </a:extLst>
              </p:cNvPr>
              <p:cNvSpPr txBox="1">
                <a:spLocks noRot="1" noChangeAspect="1" noMove="1" noResize="1" noEditPoints="1" noAdjustHandles="1" noChangeArrowheads="1" noChangeShapeType="1" noTextEdit="1"/>
              </p:cNvSpPr>
              <p:nvPr/>
            </p:nvSpPr>
            <p:spPr>
              <a:xfrm>
                <a:off x="3445500" y="3945540"/>
                <a:ext cx="1218474" cy="317716"/>
              </a:xfrm>
              <a:prstGeom prst="rect">
                <a:avLst/>
              </a:prstGeom>
              <a:blipFill>
                <a:blip r:embed="rId3"/>
                <a:stretch>
                  <a:fillRect l="-10000" t="-15385" r="-180500" b="-17308"/>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2597F794-7DAA-4739-8A41-D1B2201615B2}"/>
              </a:ext>
            </a:extLst>
          </p:cNvPr>
          <p:cNvSpPr/>
          <p:nvPr/>
        </p:nvSpPr>
        <p:spPr bwMode="auto">
          <a:xfrm>
            <a:off x="4593000" y="1471255"/>
            <a:ext cx="2501933" cy="1327745"/>
          </a:xfrm>
          <a:prstGeom prst="rect">
            <a:avLst/>
          </a:prstGeom>
          <a:solidFill>
            <a:schemeClr val="bg1"/>
          </a:solid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5ABB230-AC7C-455C-B1EB-89A88956B13A}"/>
                  </a:ext>
                </a:extLst>
              </p:cNvPr>
              <p:cNvSpPr txBox="1"/>
              <p:nvPr/>
            </p:nvSpPr>
            <p:spPr>
              <a:xfrm>
                <a:off x="4742109" y="1590653"/>
                <a:ext cx="2352824" cy="1035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r>
                            <a:rPr kumimoji="1" lang="en-US" altLang="ja-JP" b="0" i="1" smtClean="0">
                              <a:solidFill>
                                <a:schemeClr val="accent2"/>
                              </a:solidFill>
                              <a:latin typeface="Cambria Math" panose="02040503050406030204" pitchFamily="18" charset="0"/>
                            </a:rPr>
                            <m:t>+1</m:t>
                          </m:r>
                        </m:den>
                      </m:f>
                      <m:sSup>
                        <m:sSupPr>
                          <m:ctrlPr>
                            <a:rPr kumimoji="1" lang="en-US" altLang="ja-JP" b="0" i="1" smtClean="0">
                              <a:solidFill>
                                <a:schemeClr val="accent2"/>
                              </a:solidFill>
                              <a:latin typeface="Cambria Math" panose="02040503050406030204" pitchFamily="18" charset="0"/>
                            </a:rPr>
                          </m:ctrlPr>
                        </m:sSupPr>
                        <m:e>
                          <m:d>
                            <m:dPr>
                              <m:begChr m:val="⟨"/>
                              <m:endChr m:val="⟩"/>
                              <m:ctrlPr>
                                <a:rPr kumimoji="1" lang="en-US" altLang="ja-JP" b="0" i="1" smtClean="0">
                                  <a:solidFill>
                                    <a:schemeClr val="accent2"/>
                                  </a:solidFill>
                                  <a:latin typeface="Cambria Math" panose="02040503050406030204" pitchFamily="18" charset="0"/>
                                </a:rPr>
                              </m:ctrlPr>
                            </m:dPr>
                            <m:e>
                              <m:r>
                                <a:rPr kumimoji="1" lang="en-US" altLang="ja-JP" b="0" i="1" smtClean="0">
                                  <a:solidFill>
                                    <a:schemeClr val="accent2"/>
                                  </a:solidFill>
                                  <a:latin typeface="Cambria Math" panose="02040503050406030204" pitchFamily="18" charset="0"/>
                                </a:rPr>
                                <m:t>1−</m:t>
                              </m:r>
                              <m:sSup>
                                <m:sSupPr>
                                  <m:ctrlPr>
                                    <a:rPr kumimoji="1" lang="en-US" altLang="ja-JP" b="0" i="1" smtClean="0">
                                      <a:solidFill>
                                        <a:schemeClr val="accent2"/>
                                      </a:solidFill>
                                      <a:latin typeface="Cambria Math" panose="02040503050406030204" pitchFamily="18" charset="0"/>
                                    </a:rPr>
                                  </m:ctrlPr>
                                </m:sSupPr>
                                <m:e>
                                  <m:d>
                                    <m:dPr>
                                      <m:ctrlPr>
                                        <a:rPr kumimoji="1" lang="en-US" altLang="ja-JP" b="0" i="1" smtClean="0">
                                          <a:solidFill>
                                            <a:schemeClr val="accent2"/>
                                          </a:solidFill>
                                          <a:latin typeface="Cambria Math" panose="02040503050406030204" pitchFamily="18" charset="0"/>
                                        </a:rPr>
                                      </m:ctrlPr>
                                    </m:dPr>
                                    <m:e>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𝑥</m:t>
                                          </m:r>
                                        </m:num>
                                        <m:den>
                                          <m:r>
                                            <a:rPr kumimoji="1" lang="en-US" altLang="ja-JP" b="0" i="1" smtClean="0">
                                              <a:solidFill>
                                                <a:schemeClr val="accent2"/>
                                              </a:solidFill>
                                              <a:latin typeface="Cambria Math" panose="02040503050406030204" pitchFamily="18" charset="0"/>
                                            </a:rPr>
                                            <m:t>𝑟</m:t>
                                          </m:r>
                                        </m:den>
                                      </m:f>
                                    </m:e>
                                  </m:d>
                                </m:e>
                                <m:sup>
                                  <m:r>
                                    <a:rPr kumimoji="1" lang="en-US" altLang="ja-JP" b="0" i="1" smtClean="0">
                                      <a:solidFill>
                                        <a:schemeClr val="accent2"/>
                                      </a:solidFill>
                                      <a:latin typeface="Cambria Math" panose="02040503050406030204" pitchFamily="18" charset="0"/>
                                    </a:rPr>
                                    <m:t>4</m:t>
                                  </m:r>
                                </m:sup>
                              </m:sSup>
                            </m:e>
                          </m:d>
                        </m:e>
                        <m:sup>
                          <m:r>
                            <a:rPr kumimoji="1" lang="en-US" altLang="ja-JP" b="0" i="1" smtClean="0">
                              <a:solidFill>
                                <a:schemeClr val="accent2"/>
                              </a:solidFill>
                              <a:latin typeface="Cambria Math" panose="02040503050406030204" pitchFamily="18" charset="0"/>
                            </a:rPr>
                            <m:t>2</m:t>
                          </m:r>
                        </m:sup>
                      </m:sSup>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3" name="テキスト ボックス 12">
                <a:extLst>
                  <a:ext uri="{FF2B5EF4-FFF2-40B4-BE49-F238E27FC236}">
                    <a16:creationId xmlns:a16="http://schemas.microsoft.com/office/drawing/2014/main" id="{25ABB230-AC7C-455C-B1EB-89A88956B13A}"/>
                  </a:ext>
                </a:extLst>
              </p:cNvPr>
              <p:cNvSpPr txBox="1">
                <a:spLocks noRot="1" noChangeAspect="1" noMove="1" noResize="1" noEditPoints="1" noAdjustHandles="1" noChangeArrowheads="1" noChangeShapeType="1" noTextEdit="1"/>
              </p:cNvSpPr>
              <p:nvPr/>
            </p:nvSpPr>
            <p:spPr>
              <a:xfrm>
                <a:off x="4742109" y="1590653"/>
                <a:ext cx="2352824" cy="103598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F1270E6-B2BB-4500-AE58-C61C7CD67796}"/>
                  </a:ext>
                </a:extLst>
              </p:cNvPr>
              <p:cNvSpPr txBox="1"/>
              <p:nvPr/>
            </p:nvSpPr>
            <p:spPr>
              <a:xfrm>
                <a:off x="4756584" y="2405858"/>
                <a:ext cx="622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=3</m:t>
                      </m:r>
                    </m:oMath>
                  </m:oMathPara>
                </a14:m>
                <a:endParaRPr kumimoji="1" lang="ja-JP" altLang="en-US" dirty="0">
                  <a:solidFill>
                    <a:schemeClr val="accent2"/>
                  </a:solidFill>
                </a:endParaRPr>
              </a:p>
            </p:txBody>
          </p:sp>
        </mc:Choice>
        <mc:Fallback xmlns="">
          <p:sp>
            <p:nvSpPr>
              <p:cNvPr id="14" name="テキスト ボックス 13">
                <a:extLst>
                  <a:ext uri="{FF2B5EF4-FFF2-40B4-BE49-F238E27FC236}">
                    <a16:creationId xmlns:a16="http://schemas.microsoft.com/office/drawing/2014/main" id="{FF1270E6-B2BB-4500-AE58-C61C7CD67796}"/>
                  </a:ext>
                </a:extLst>
              </p:cNvPr>
              <p:cNvSpPr txBox="1">
                <a:spLocks noRot="1" noChangeAspect="1" noMove="1" noResize="1" noEditPoints="1" noAdjustHandles="1" noChangeArrowheads="1" noChangeShapeType="1" noTextEdit="1"/>
              </p:cNvSpPr>
              <p:nvPr/>
            </p:nvSpPr>
            <p:spPr>
              <a:xfrm>
                <a:off x="4756584" y="2405858"/>
                <a:ext cx="622222" cy="276999"/>
              </a:xfrm>
              <a:prstGeom prst="rect">
                <a:avLst/>
              </a:prstGeom>
              <a:blipFill>
                <a:blip r:embed="rId5"/>
                <a:stretch>
                  <a:fillRect l="-2941" r="-6863"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36863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平面角</a:t>
            </a:r>
          </a:p>
        </p:txBody>
      </p:sp>
      <p:sp>
        <p:nvSpPr>
          <p:cNvPr id="4" name="円/楕円 3"/>
          <p:cNvSpPr/>
          <p:nvPr/>
        </p:nvSpPr>
        <p:spPr bwMode="auto">
          <a:xfrm>
            <a:off x="27927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弧 25"/>
          <p:cNvSpPr/>
          <p:nvPr/>
        </p:nvSpPr>
        <p:spPr>
          <a:xfrm rot="19884117">
            <a:off x="2792760" y="1268760"/>
            <a:ext cx="4320480" cy="4320480"/>
          </a:xfrm>
          <a:prstGeom prst="arc">
            <a:avLst>
              <a:gd name="adj1" fmla="val 19908954"/>
              <a:gd name="adj2" fmla="val 171577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 name="直線コネクタ 27"/>
          <p:cNvCxnSpPr>
            <a:endCxn id="26" idx="0"/>
          </p:cNvCxnSpPr>
          <p:nvPr/>
        </p:nvCxnSpPr>
        <p:spPr>
          <a:xfrm flipV="1">
            <a:off x="4953000" y="1621757"/>
            <a:ext cx="1183431" cy="1807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26" idx="2"/>
          </p:cNvCxnSpPr>
          <p:nvPr/>
        </p:nvCxnSpPr>
        <p:spPr>
          <a:xfrm flipV="1">
            <a:off x="4953000" y="3428931"/>
            <a:ext cx="2160240" cy="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913277" y="3384940"/>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913277" y="3384940"/>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912757" y="2032936"/>
                <a:ext cx="2823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𝑙</m:t>
                      </m:r>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912757" y="2032936"/>
                <a:ext cx="282320" cy="492443"/>
              </a:xfrm>
              <a:prstGeom prst="rect">
                <a:avLst/>
              </a:prstGeom>
              <a:blipFill rotWithShape="0">
                <a:blip r:embed="rId3"/>
                <a:stretch>
                  <a:fillRect/>
                </a:stretch>
              </a:blipFill>
            </p:spPr>
            <p:txBody>
              <a:bodyPr/>
              <a:lstStyle/>
              <a:p>
                <a:r>
                  <a:rPr lang="ja-JP" altLang="en-US">
                    <a:noFill/>
                  </a:rPr>
                  <a:t> </a:t>
                </a:r>
              </a:p>
            </p:txBody>
          </p:sp>
        </mc:Fallback>
      </mc:AlternateContent>
      <p:sp>
        <p:nvSpPr>
          <p:cNvPr id="36" name="円弧 35"/>
          <p:cNvSpPr/>
          <p:nvPr/>
        </p:nvSpPr>
        <p:spPr>
          <a:xfrm rot="750641">
            <a:off x="4461695" y="2849136"/>
            <a:ext cx="1027479" cy="1107285"/>
          </a:xfrm>
          <a:prstGeom prst="arc">
            <a:avLst>
              <a:gd name="adj1" fmla="val 17426877"/>
              <a:gd name="adj2" fmla="val 209655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5426175" y="287680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26175" y="2876809"/>
                <a:ext cx="382349" cy="492443"/>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812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凸レンズ①</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a:off x="4935372" y="2176035"/>
            <a:ext cx="2177628" cy="125615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66512" y="3421486"/>
            <a:ext cx="2146488" cy="1272892"/>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3828000" y="4059000"/>
            <a:ext cx="1124336"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4935372" y="3421486"/>
            <a:ext cx="2177628" cy="63751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4935372" y="2824700"/>
            <a:ext cx="2123875" cy="60748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p:cNvCxnSpPr>
          <p:nvPr/>
        </p:nvCxnSpPr>
        <p:spPr>
          <a:xfrm flipV="1">
            <a:off x="3828000" y="3421487"/>
            <a:ext cx="3285000" cy="976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0491"/>
            <a:ext cx="1072419" cy="6308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0744"/>
            <a:ext cx="1032352" cy="1348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29667" y="2169000"/>
            <a:ext cx="848833" cy="498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86996" y="216737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6996" y="2820056"/>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791673" y="3435942"/>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791673" y="4057219"/>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69512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8084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凸レンズ</a:t>
            </a:r>
            <a:r>
              <a:rPr lang="ja-JP" altLang="en-US" dirty="0"/>
              <a:t>②</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2783283" y="2165823"/>
            <a:ext cx="2152013" cy="127785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2789361" y="3438799"/>
            <a:ext cx="2164304" cy="125865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3283" y="2830463"/>
            <a:ext cx="2169053" cy="60376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2783283" y="3434230"/>
            <a:ext cx="2163944" cy="6225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2781811" y="3443682"/>
            <a:ext cx="1174239" cy="6774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2789360" y="3434230"/>
            <a:ext cx="1218640" cy="34873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2789360" y="3429000"/>
            <a:ext cx="432364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2789360" y="3086100"/>
            <a:ext cx="1255590" cy="3526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2792999" y="2714228"/>
            <a:ext cx="1215001" cy="7207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38826" y="2165825"/>
            <a:ext cx="2174174" cy="275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816415"/>
            <a:ext cx="2169123" cy="1404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a:off x="2789360" y="3429000"/>
            <a:ext cx="122607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48699" y="4056809"/>
            <a:ext cx="2164301"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695123"/>
            <a:ext cx="2159193"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907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図形 23">
            <a:extLst>
              <a:ext uri="{FF2B5EF4-FFF2-40B4-BE49-F238E27FC236}">
                <a16:creationId xmlns:a16="http://schemas.microsoft.com/office/drawing/2014/main" id="{0355096A-87A6-42A4-A9B2-E9A902B65699}"/>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凸レンズ①</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8" y="234495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7" y="4481643"/>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7" y="2949256"/>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97529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4947137" y="4494394"/>
            <a:ext cx="1027946" cy="6764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4947136" y="3973105"/>
            <a:ext cx="1027947" cy="4009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2804262" y="3423622"/>
            <a:ext cx="3170821" cy="325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4953748" y="2615963"/>
            <a:ext cx="1021335" cy="34604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4947137" y="1709573"/>
            <a:ext cx="905863" cy="61843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92997" y="2341577"/>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6" y="294836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28" y="3460760"/>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804928" y="397310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48164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7B06330-5AEF-480B-ABC2-C763BEB990A6}"/>
              </a:ext>
            </a:extLst>
          </p:cNvPr>
          <p:cNvCxnSpPr>
            <a:cxnSpLocks/>
          </p:cNvCxnSpPr>
          <p:nvPr/>
        </p:nvCxnSpPr>
        <p:spPr>
          <a:xfrm flipV="1">
            <a:off x="3400679" y="2344950"/>
            <a:ext cx="1550989" cy="1088981"/>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156DDE7-46D8-465B-B61D-1BDD29FFD9E5}"/>
              </a:ext>
            </a:extLst>
          </p:cNvPr>
          <p:cNvCxnSpPr>
            <a:cxnSpLocks/>
          </p:cNvCxnSpPr>
          <p:nvPr/>
        </p:nvCxnSpPr>
        <p:spPr>
          <a:xfrm>
            <a:off x="3400011" y="3446681"/>
            <a:ext cx="1535361" cy="1034962"/>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EAA18C0-00B6-493D-80F2-613A39874F30}"/>
              </a:ext>
            </a:extLst>
          </p:cNvPr>
          <p:cNvCxnSpPr>
            <a:cxnSpLocks/>
          </p:cNvCxnSpPr>
          <p:nvPr/>
        </p:nvCxnSpPr>
        <p:spPr>
          <a:xfrm flipV="1">
            <a:off x="3399343" y="2975681"/>
            <a:ext cx="1536029" cy="49108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7785DBA-D27E-4E76-9D87-1EE620149594}"/>
              </a:ext>
            </a:extLst>
          </p:cNvPr>
          <p:cNvCxnSpPr>
            <a:cxnSpLocks/>
          </p:cNvCxnSpPr>
          <p:nvPr/>
        </p:nvCxnSpPr>
        <p:spPr>
          <a:xfrm>
            <a:off x="3398600" y="3448639"/>
            <a:ext cx="1548536" cy="504387"/>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9732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図形 23">
            <a:extLst>
              <a:ext uri="{FF2B5EF4-FFF2-40B4-BE49-F238E27FC236}">
                <a16:creationId xmlns:a16="http://schemas.microsoft.com/office/drawing/2014/main" id="{007B37F9-D22D-4230-89E9-D7254B028F7C}"/>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凸レンズ</a:t>
            </a:r>
            <a:r>
              <a:rPr lang="ja-JP" altLang="en-US" dirty="0"/>
              <a:t>②</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a:off x="4182881" y="1706753"/>
            <a:ext cx="755409" cy="63340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056372" y="4527032"/>
            <a:ext cx="881918" cy="61580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4035697" y="2528801"/>
            <a:ext cx="916639" cy="3914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flipV="1">
            <a:off x="4005418" y="4009649"/>
            <a:ext cx="939227" cy="34093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042327" y="4834935"/>
            <a:ext cx="451689" cy="3079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005418" y="4142457"/>
            <a:ext cx="572313" cy="20812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3873000" y="3429000"/>
            <a:ext cx="3236315" cy="2413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035697" y="2537880"/>
            <a:ext cx="553644" cy="22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181411" y="1700620"/>
            <a:ext cx="415527" cy="34431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51668" y="2340157"/>
            <a:ext cx="2157647" cy="47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923950"/>
            <a:ext cx="2165438" cy="4350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3873000" y="3429000"/>
            <a:ext cx="716341" cy="97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64273" y="3996618"/>
            <a:ext cx="2160616" cy="260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520131"/>
            <a:ext cx="2155508" cy="690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C2078EB-2E27-424F-8AAE-2CFD8F838B5B}"/>
              </a:ext>
            </a:extLst>
          </p:cNvPr>
          <p:cNvCxnSpPr>
            <a:cxnSpLocks/>
          </p:cNvCxnSpPr>
          <p:nvPr/>
        </p:nvCxnSpPr>
        <p:spPr>
          <a:xfrm flipH="1" flipV="1">
            <a:off x="4951668" y="2344951"/>
            <a:ext cx="1531332" cy="1098731"/>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12247AC-A9FA-4459-9E3B-8F0DDA8C9C3B}"/>
              </a:ext>
            </a:extLst>
          </p:cNvPr>
          <p:cNvCxnSpPr>
            <a:cxnSpLocks/>
          </p:cNvCxnSpPr>
          <p:nvPr/>
        </p:nvCxnSpPr>
        <p:spPr>
          <a:xfrm flipH="1">
            <a:off x="4951668" y="3441490"/>
            <a:ext cx="1531332" cy="108209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AC0E2E-6F84-43E9-A7E8-F75859D9FA65}"/>
              </a:ext>
            </a:extLst>
          </p:cNvPr>
          <p:cNvCxnSpPr>
            <a:cxnSpLocks/>
          </p:cNvCxnSpPr>
          <p:nvPr/>
        </p:nvCxnSpPr>
        <p:spPr>
          <a:xfrm flipH="1" flipV="1">
            <a:off x="4953665" y="2923950"/>
            <a:ext cx="1529336" cy="52699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6918BF41-3379-4232-A372-3000FE5C205E}"/>
              </a:ext>
            </a:extLst>
          </p:cNvPr>
          <p:cNvCxnSpPr>
            <a:cxnSpLocks/>
          </p:cNvCxnSpPr>
          <p:nvPr/>
        </p:nvCxnSpPr>
        <p:spPr>
          <a:xfrm flipH="1">
            <a:off x="4967043" y="3433899"/>
            <a:ext cx="1425958" cy="57575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643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405559"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6715099" y="2375126"/>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37773" y="3913803"/>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5000" r="-11864" b="-18333"/>
                  </a:stretch>
                </a:blipFill>
              </p:spPr>
              <p:txBody>
                <a:bodyPr/>
                <a:lstStyle/>
                <a:p>
                  <a:r>
                    <a:rPr lang="ja-JP" altLang="en-US">
                      <a:noFill/>
                    </a:rPr>
                    <a:t> </a:t>
                  </a:r>
                </a:p>
              </p:txBody>
            </p:sp>
          </mc:Fallback>
        </mc:AlternateContent>
      </p:grpSp>
      <p:cxnSp>
        <p:nvCxnSpPr>
          <p:cNvPr id="87" name="直線コネクタ 86">
            <a:extLst>
              <a:ext uri="{FF2B5EF4-FFF2-40B4-BE49-F238E27FC236}">
                <a16:creationId xmlns:a16="http://schemas.microsoft.com/office/drawing/2014/main" id="{107A46C2-5549-43AA-996E-1830A371EC58}"/>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4260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フリーフォーム: 図形 34">
            <a:extLst>
              <a:ext uri="{FF2B5EF4-FFF2-40B4-BE49-F238E27FC236}">
                <a16:creationId xmlns:a16="http://schemas.microsoft.com/office/drawing/2014/main" id="{B6150B5C-5707-450E-AAAB-EFA5CAC9EAF8}"/>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焦点・焦点距離（凹レンズ）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3190233" y="2824014"/>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3190233" y="2824014"/>
                <a:ext cx="405559"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4002097" y="5398517"/>
                <a:ext cx="37753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4002097" y="5398517"/>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349566"/>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7175" y="4504911"/>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4935372" y="1260583"/>
            <a:ext cx="1550989" cy="108898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4960003" y="4493277"/>
            <a:ext cx="1513973" cy="106986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3383046" y="3424792"/>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3383047" y="5336655"/>
            <a:ext cx="1552325" cy="1789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3296093" y="3347173"/>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1827967" y="2809519"/>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4754"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3295493" y="5951998"/>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8" t="-16393" b="-14754"/>
                  </a:stretch>
                </a:blipFill>
              </p:spPr>
              <p:txBody>
                <a:bodyPr/>
                <a:lstStyle/>
                <a:p>
                  <a:r>
                    <a:rPr lang="ja-JP" altLang="en-US">
                      <a:noFill/>
                    </a:rPr>
                    <a:t> </a:t>
                  </a:r>
                </a:p>
              </p:txBody>
            </p:sp>
          </mc:Fallback>
        </mc:AlternateContent>
      </p:grpSp>
      <p:cxnSp>
        <p:nvCxnSpPr>
          <p:cNvPr id="36" name="直線コネクタ 35">
            <a:extLst>
              <a:ext uri="{FF2B5EF4-FFF2-40B4-BE49-F238E27FC236}">
                <a16:creationId xmlns:a16="http://schemas.microsoft.com/office/drawing/2014/main" id="{67141766-D87C-462D-8D61-050A98781AF8}"/>
              </a:ext>
            </a:extLst>
          </p:cNvPr>
          <p:cNvCxnSpPr>
            <a:cxnSpLocks/>
          </p:cNvCxnSpPr>
          <p:nvPr/>
        </p:nvCxnSpPr>
        <p:spPr>
          <a:xfrm flipV="1">
            <a:off x="3400679" y="2344950"/>
            <a:ext cx="1550989" cy="1088981"/>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E4CDEF8-1D48-4488-97A3-C5B8C85F2F54}"/>
              </a:ext>
            </a:extLst>
          </p:cNvPr>
          <p:cNvCxnSpPr>
            <a:cxnSpLocks/>
          </p:cNvCxnSpPr>
          <p:nvPr/>
        </p:nvCxnSpPr>
        <p:spPr>
          <a:xfrm>
            <a:off x="3400011" y="3446681"/>
            <a:ext cx="1535361" cy="1034962"/>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44" name="グループ化 43">
            <a:extLst>
              <a:ext uri="{FF2B5EF4-FFF2-40B4-BE49-F238E27FC236}">
                <a16:creationId xmlns:a16="http://schemas.microsoft.com/office/drawing/2014/main" id="{E51D6F03-9BD6-45B4-9B16-3A6D69B15F70}"/>
              </a:ext>
            </a:extLst>
          </p:cNvPr>
          <p:cNvGrpSpPr/>
          <p:nvPr/>
        </p:nvGrpSpPr>
        <p:grpSpPr>
          <a:xfrm>
            <a:off x="7608000" y="3834000"/>
            <a:ext cx="1268872" cy="449574"/>
            <a:chOff x="7639824" y="2871033"/>
            <a:chExt cx="1268872" cy="449574"/>
          </a:xfrm>
        </p:grpSpPr>
        <p:sp>
          <p:nvSpPr>
            <p:cNvPr id="47" name="角丸四角形 15">
              <a:extLst>
                <a:ext uri="{FF2B5EF4-FFF2-40B4-BE49-F238E27FC236}">
                  <a16:creationId xmlns:a16="http://schemas.microsoft.com/office/drawing/2014/main" id="{34CD4136-BB05-45D9-B9AE-A95EAF75DAF9}"/>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9E6D9CB6-193E-4395-B30C-2C682AE4895E}"/>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48" name="テキスト ボックス 47">
                  <a:extLst>
                    <a:ext uri="{FF2B5EF4-FFF2-40B4-BE49-F238E27FC236}">
                      <a16:creationId xmlns:a16="http://schemas.microsoft.com/office/drawing/2014/main" id="{9E6D9CB6-193E-4395-B30C-2C682AE4895E}"/>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5000" r="-11864" b="-18333"/>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ECB73C1B-673D-47CD-8BEA-D8A6CCBC55F3}"/>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134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094709" y="2804565"/>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094709" y="2804565"/>
                <a:ext cx="40555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9"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41972" y="2919704"/>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41972" y="2919704"/>
                  <a:ext cx="1027525" cy="371640"/>
                </a:xfrm>
                <a:prstGeom prst="rect">
                  <a:avLst/>
                </a:prstGeom>
                <a:blipFill>
                  <a:blip r:embed="rId7"/>
                  <a:stretch>
                    <a:fillRect l="-8284" t="-14754" r="-7101"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70A9271D-090A-4702-BA0A-D0ECC7261CDA}"/>
              </a:ext>
            </a:extLst>
          </p:cNvPr>
          <p:cNvGrpSpPr/>
          <p:nvPr/>
        </p:nvGrpSpPr>
        <p:grpSpPr>
          <a:xfrm>
            <a:off x="7551343" y="2775470"/>
            <a:ext cx="1268872" cy="449574"/>
            <a:chOff x="7639824" y="2871033"/>
            <a:chExt cx="1268872" cy="449574"/>
          </a:xfrm>
        </p:grpSpPr>
        <p:sp>
          <p:nvSpPr>
            <p:cNvPr id="40"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1056654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73161" y="2508910"/>
                <a:ext cx="495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173161" y="2508910"/>
                <a:ext cx="495328"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7751333" y="2519328"/>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2073000" y="2726575"/>
            <a:ext cx="5042695" cy="169720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4952336" y="2719254"/>
            <a:ext cx="2081442" cy="916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41972" y="2919704"/>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41972" y="2919704"/>
                  <a:ext cx="1027525" cy="371640"/>
                </a:xfrm>
                <a:prstGeom prst="rect">
                  <a:avLst/>
                </a:prstGeom>
                <a:blipFill>
                  <a:blip r:embed="rId7"/>
                  <a:stretch>
                    <a:fillRect l="-8284" t="-14754" r="-7101"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3B6388B-4B98-4FAF-9E80-21D637D6E5EA}"/>
              </a:ext>
            </a:extLst>
          </p:cNvPr>
          <p:cNvCxnSpPr>
            <a:cxnSpLocks/>
          </p:cNvCxnSpPr>
          <p:nvPr/>
        </p:nvCxnSpPr>
        <p:spPr>
          <a:xfrm flipV="1">
            <a:off x="2072999" y="4055965"/>
            <a:ext cx="2890274" cy="966751"/>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9B0609C-39FB-4969-8CE7-FAA906E0B8C2}"/>
              </a:ext>
            </a:extLst>
          </p:cNvPr>
          <p:cNvCxnSpPr>
            <a:cxnSpLocks/>
          </p:cNvCxnSpPr>
          <p:nvPr/>
        </p:nvCxnSpPr>
        <p:spPr>
          <a:xfrm flipV="1">
            <a:off x="2052708" y="2820341"/>
            <a:ext cx="2913170" cy="9922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111B30A-5AE4-45E4-BF40-32553A276E08}"/>
              </a:ext>
            </a:extLst>
          </p:cNvPr>
          <p:cNvCxnSpPr>
            <a:cxnSpLocks/>
          </p:cNvCxnSpPr>
          <p:nvPr/>
        </p:nvCxnSpPr>
        <p:spPr>
          <a:xfrm flipV="1">
            <a:off x="4952335" y="2778154"/>
            <a:ext cx="2106911" cy="12801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8" y="2632300"/>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35377" y="3528101"/>
            <a:ext cx="897636" cy="54192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59738595-19F1-403F-A8C4-A4DE0503BBEE}"/>
              </a:ext>
            </a:extLst>
          </p:cNvPr>
          <p:cNvCxnSpPr>
            <a:cxnSpLocks/>
          </p:cNvCxnSpPr>
          <p:nvPr/>
        </p:nvCxnSpPr>
        <p:spPr>
          <a:xfrm flipV="1">
            <a:off x="4963273" y="3082254"/>
            <a:ext cx="1092220" cy="3679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790410D-025A-4E99-BA77-511AC155D3BE}"/>
              </a:ext>
            </a:extLst>
          </p:cNvPr>
          <p:cNvCxnSpPr>
            <a:cxnSpLocks/>
          </p:cNvCxnSpPr>
          <p:nvPr/>
        </p:nvCxnSpPr>
        <p:spPr>
          <a:xfrm flipV="1">
            <a:off x="4956287" y="2762636"/>
            <a:ext cx="1082967" cy="591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3382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73161" y="2508910"/>
                <a:ext cx="495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173161" y="2508910"/>
                <a:ext cx="495328"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7751333" y="2519328"/>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2073000" y="2726575"/>
            <a:ext cx="5042695" cy="169720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4952336" y="2719254"/>
            <a:ext cx="2081442" cy="916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rgbClr val="FF5050"/>
            </a:solidFill>
            <a:ln w="50800">
              <a:solidFill>
                <a:srgbClr val="FF5050"/>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85112" y="2947436"/>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85112" y="2947436"/>
                  <a:ext cx="1027525" cy="371640"/>
                </a:xfrm>
                <a:prstGeom prst="rect">
                  <a:avLst/>
                </a:prstGeom>
                <a:blipFill>
                  <a:blip r:embed="rId7"/>
                  <a:stretch>
                    <a:fillRect l="-8333" t="-16393" r="-7738"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3B6388B-4B98-4FAF-9E80-21D637D6E5EA}"/>
              </a:ext>
            </a:extLst>
          </p:cNvPr>
          <p:cNvCxnSpPr>
            <a:cxnSpLocks/>
          </p:cNvCxnSpPr>
          <p:nvPr/>
        </p:nvCxnSpPr>
        <p:spPr>
          <a:xfrm flipV="1">
            <a:off x="2072999" y="4055965"/>
            <a:ext cx="2890274" cy="966751"/>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9B0609C-39FB-4969-8CE7-FAA906E0B8C2}"/>
              </a:ext>
            </a:extLst>
          </p:cNvPr>
          <p:cNvCxnSpPr>
            <a:cxnSpLocks/>
          </p:cNvCxnSpPr>
          <p:nvPr/>
        </p:nvCxnSpPr>
        <p:spPr>
          <a:xfrm flipV="1">
            <a:off x="2052708" y="2820341"/>
            <a:ext cx="2913170" cy="9922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111B30A-5AE4-45E4-BF40-32553A276E08}"/>
              </a:ext>
            </a:extLst>
          </p:cNvPr>
          <p:cNvCxnSpPr>
            <a:cxnSpLocks/>
          </p:cNvCxnSpPr>
          <p:nvPr/>
        </p:nvCxnSpPr>
        <p:spPr>
          <a:xfrm flipV="1">
            <a:off x="4952335" y="2778154"/>
            <a:ext cx="2106911" cy="12801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8" y="2632300"/>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35377" y="3528101"/>
            <a:ext cx="897636" cy="54192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59738595-19F1-403F-A8C4-A4DE0503BBEE}"/>
              </a:ext>
            </a:extLst>
          </p:cNvPr>
          <p:cNvCxnSpPr>
            <a:cxnSpLocks/>
          </p:cNvCxnSpPr>
          <p:nvPr/>
        </p:nvCxnSpPr>
        <p:spPr>
          <a:xfrm flipV="1">
            <a:off x="4963273" y="3082254"/>
            <a:ext cx="1092220" cy="3679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790410D-025A-4E99-BA77-511AC155D3BE}"/>
              </a:ext>
            </a:extLst>
          </p:cNvPr>
          <p:cNvCxnSpPr>
            <a:cxnSpLocks/>
          </p:cNvCxnSpPr>
          <p:nvPr/>
        </p:nvCxnSpPr>
        <p:spPr>
          <a:xfrm flipV="1">
            <a:off x="4956287" y="2762636"/>
            <a:ext cx="1082967" cy="591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9479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371897"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𝐹</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371897" cy="492443"/>
              </a:xfrm>
              <a:prstGeom prst="rect">
                <a:avLst/>
              </a:prstGeom>
              <a:blipFill>
                <a:blip r:embed="rId2"/>
                <a:stretch>
                  <a:fillRect t="-25000" r="-65574" b="-5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6573539" y="2323451"/>
            <a:ext cx="1447141" cy="449574"/>
            <a:chOff x="7639823" y="2871033"/>
            <a:chExt cx="1447141"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697578" y="2940509"/>
                  <a:ext cx="1335301"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後側</m:t>
                        </m:r>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697578" y="2940509"/>
                  <a:ext cx="1335301" cy="372538"/>
                </a:xfrm>
                <a:prstGeom prst="rect">
                  <a:avLst/>
                </a:prstGeom>
                <a:blipFill>
                  <a:blip r:embed="rId4"/>
                  <a:stretch>
                    <a:fillRect l="-5936" t="-14754" r="-6393" b="-16393"/>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4905584" y="5831990"/>
            <a:ext cx="2128195" cy="450472"/>
            <a:chOff x="7820209" y="2863637"/>
            <a:chExt cx="1911039" cy="450472"/>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09" y="2863637"/>
              <a:ext cx="191103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759912"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後側</m:t>
                        </m:r>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759912" cy="372538"/>
                </a:xfrm>
                <a:prstGeom prst="rect">
                  <a:avLst/>
                </a:prstGeom>
                <a:blipFill>
                  <a:blip r:embed="rId5"/>
                  <a:stretch>
                    <a:fillRect l="-4050" t="-12903" r="-3427" b="-14516"/>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9"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92997" y="2165823"/>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8" y="2816413"/>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36514"/>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804930" y="4056807"/>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69512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67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平面角</a:t>
            </a:r>
          </a:p>
        </p:txBody>
      </p:sp>
      <p:sp>
        <p:nvSpPr>
          <p:cNvPr id="4" name="円/楕円 3"/>
          <p:cNvSpPr/>
          <p:nvPr/>
        </p:nvSpPr>
        <p:spPr bwMode="auto">
          <a:xfrm>
            <a:off x="27927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弧 25"/>
          <p:cNvSpPr/>
          <p:nvPr/>
        </p:nvSpPr>
        <p:spPr>
          <a:xfrm rot="19884117">
            <a:off x="2792760" y="1268760"/>
            <a:ext cx="4320480" cy="4320480"/>
          </a:xfrm>
          <a:prstGeom prst="arc">
            <a:avLst>
              <a:gd name="adj1" fmla="val 19908954"/>
              <a:gd name="adj2" fmla="val 171577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 name="直線コネクタ 27"/>
          <p:cNvCxnSpPr>
            <a:endCxn id="26" idx="0"/>
          </p:cNvCxnSpPr>
          <p:nvPr/>
        </p:nvCxnSpPr>
        <p:spPr>
          <a:xfrm flipV="1">
            <a:off x="4953000" y="1621757"/>
            <a:ext cx="1183431" cy="1807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26" idx="2"/>
          </p:cNvCxnSpPr>
          <p:nvPr/>
        </p:nvCxnSpPr>
        <p:spPr>
          <a:xfrm flipV="1">
            <a:off x="4953000" y="3428931"/>
            <a:ext cx="2160240" cy="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861085" y="3369252"/>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861085" y="3369252"/>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912757" y="2032936"/>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912757" y="2032936"/>
                <a:ext cx="344069" cy="492443"/>
              </a:xfrm>
              <a:prstGeom prst="rect">
                <a:avLst/>
              </a:prstGeom>
              <a:blipFill rotWithShape="0">
                <a:blip r:embed="rId3"/>
                <a:stretch>
                  <a:fillRect/>
                </a:stretch>
              </a:blipFill>
            </p:spPr>
            <p:txBody>
              <a:bodyPr/>
              <a:lstStyle/>
              <a:p>
                <a:r>
                  <a:rPr lang="ja-JP" altLang="en-US">
                    <a:noFill/>
                  </a:rPr>
                  <a:t> </a:t>
                </a:r>
              </a:p>
            </p:txBody>
          </p:sp>
        </mc:Fallback>
      </mc:AlternateContent>
      <p:sp>
        <p:nvSpPr>
          <p:cNvPr id="36" name="円弧 35"/>
          <p:cNvSpPr/>
          <p:nvPr/>
        </p:nvSpPr>
        <p:spPr>
          <a:xfrm rot="750641">
            <a:off x="4461695" y="2849136"/>
            <a:ext cx="1027479" cy="1107285"/>
          </a:xfrm>
          <a:prstGeom prst="arc">
            <a:avLst>
              <a:gd name="adj1" fmla="val 17426877"/>
              <a:gd name="adj2" fmla="val 209655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5426175" y="287680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26175" y="2876809"/>
                <a:ext cx="38234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5734754" y="2913397"/>
                <a:ext cx="10938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𝑟𝑎𝑑</m:t>
                      </m:r>
                    </m:oMath>
                  </m:oMathPara>
                </a14:m>
                <a:endParaRPr kumimoji="1" lang="ja-JP" altLang="en-US" sz="24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734754" y="2913397"/>
                <a:ext cx="1093889" cy="369332"/>
              </a:xfrm>
              <a:prstGeom prst="rect">
                <a:avLst/>
              </a:prstGeom>
              <a:blipFill rotWithShape="0">
                <a:blip r:embed="rId5"/>
                <a:stretch>
                  <a:fillRect l="-1117" r="-4469"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435742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2590218" y="2907207"/>
                <a:ext cx="4055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2590218" y="2907207"/>
                <a:ext cx="4055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3750844" y="5337869"/>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3750844" y="5337869"/>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4938828"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495380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2783283" y="2165823"/>
            <a:ext cx="2152013" cy="127785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2789361" y="3438799"/>
            <a:ext cx="2164304" cy="125865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2789361" y="3423622"/>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2814534" y="5312620"/>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1900645" y="2367202"/>
            <a:ext cx="1447141" cy="449574"/>
            <a:chOff x="7639823" y="2871033"/>
            <a:chExt cx="1447141"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697578" y="2940509"/>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前</m:t>
                        </m:r>
                        <m:r>
                          <a:rPr lang="ja-JP" altLang="en-US" sz="2400" i="1">
                            <a:solidFill>
                              <a:schemeClr val="bg1"/>
                            </a:solidFill>
                            <a:latin typeface="Cambria Math" panose="02040503050406030204" pitchFamily="18" charset="0"/>
                          </a:rPr>
                          <m:t>側</m:t>
                        </m:r>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697578" y="2940509"/>
                  <a:ext cx="1335301" cy="371640"/>
                </a:xfrm>
                <a:prstGeom prst="rect">
                  <a:avLst/>
                </a:prstGeom>
                <a:blipFill>
                  <a:blip r:embed="rId4"/>
                  <a:stretch>
                    <a:fillRect l="-5479" t="-16393" r="-6393"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2805943" y="5872011"/>
            <a:ext cx="2128195" cy="449574"/>
            <a:chOff x="7820209" y="2863637"/>
            <a:chExt cx="1911039"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09" y="2863637"/>
              <a:ext cx="191103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759913"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前</m:t>
                        </m:r>
                        <m:r>
                          <a:rPr lang="ja-JP" altLang="en-US" sz="2400" i="1">
                            <a:solidFill>
                              <a:schemeClr val="bg1"/>
                            </a:solidFill>
                            <a:latin typeface="Cambria Math" panose="02040503050406030204" pitchFamily="18" charset="0"/>
                          </a:rPr>
                          <m:t>側</m:t>
                        </m:r>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759913" cy="371640"/>
                </a:xfrm>
                <a:prstGeom prst="rect">
                  <a:avLst/>
                </a:prstGeom>
                <a:blipFill>
                  <a:blip r:embed="rId5"/>
                  <a:stretch>
                    <a:fillRect l="-3727" t="-16393" r="-3416" b="-14754"/>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3283" y="2830463"/>
            <a:ext cx="2169053" cy="60376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4936768"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4947227" y="2828179"/>
            <a:ext cx="2164448" cy="32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2783283" y="3434230"/>
            <a:ext cx="2163944" cy="6225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p:cNvCxnSpPr>
          <p:nvPr/>
        </p:nvCxnSpPr>
        <p:spPr>
          <a:xfrm>
            <a:off x="2792999" y="3443682"/>
            <a:ext cx="4318676"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2794326" y="3453134"/>
            <a:ext cx="1145287" cy="6707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2789361" y="3448279"/>
            <a:ext cx="1218639" cy="3346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4942731" y="3434230"/>
            <a:ext cx="1022330" cy="726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2781811" y="3074600"/>
            <a:ext cx="1253886" cy="3614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2792999" y="2714228"/>
            <a:ext cx="1215001" cy="7207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38826" y="2165825"/>
            <a:ext cx="1026235" cy="1301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816415"/>
            <a:ext cx="1021184" cy="150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a:off x="2789360" y="3442145"/>
            <a:ext cx="122607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48699" y="4056809"/>
            <a:ext cx="1016362" cy="945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695123"/>
            <a:ext cx="1011254" cy="65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2707092" y="3356728"/>
            <a:ext cx="173907" cy="173907"/>
          </a:xfrm>
          <a:prstGeom prst="ellipse">
            <a:avLst/>
          </a:prstGeom>
          <a:solidFill>
            <a:schemeClr val="tx1"/>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3605681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p:txBody>
          <a:bodyPr/>
          <a:lstStyle/>
          <a:p>
            <a:r>
              <a:rPr kumimoji="1" lang="ja-JP" altLang="en-US" dirty="0"/>
              <a:t>球面境界における屈折</a:t>
            </a:r>
          </a:p>
        </p:txBody>
      </p:sp>
      <p:sp>
        <p:nvSpPr>
          <p:cNvPr id="4" name="楕円 3">
            <a:extLst>
              <a:ext uri="{FF2B5EF4-FFF2-40B4-BE49-F238E27FC236}">
                <a16:creationId xmlns:a16="http://schemas.microsoft.com/office/drawing/2014/main" id="{F101DE63-03E3-4429-80C6-166D70B135F3}"/>
              </a:ext>
            </a:extLst>
          </p:cNvPr>
          <p:cNvSpPr/>
          <p:nvPr/>
        </p:nvSpPr>
        <p:spPr bwMode="auto">
          <a:xfrm>
            <a:off x="6303000" y="334204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2" name="円弧 11">
            <a:extLst>
              <a:ext uri="{FF2B5EF4-FFF2-40B4-BE49-F238E27FC236}">
                <a16:creationId xmlns:a16="http://schemas.microsoft.com/office/drawing/2014/main" id="{6E57A21B-C76F-43F1-B5FA-7FA068F6B18D}"/>
              </a:ext>
            </a:extLst>
          </p:cNvPr>
          <p:cNvSpPr/>
          <p:nvPr/>
        </p:nvSpPr>
        <p:spPr>
          <a:xfrm rot="16200000">
            <a:off x="3513358" y="549358"/>
            <a:ext cx="5760320" cy="5758964"/>
          </a:xfrm>
          <a:prstGeom prst="arc">
            <a:avLst>
              <a:gd name="adj1" fmla="val 12968543"/>
              <a:gd name="adj2" fmla="val 19507998"/>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1354894" y="2124000"/>
            <a:ext cx="2473106" cy="131966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D0E05C-73AE-40A2-AEB3-5BF27C0AC3C3}"/>
              </a:ext>
            </a:extLst>
          </p:cNvPr>
          <p:cNvCxnSpPr>
            <a:cxnSpLocks/>
          </p:cNvCxnSpPr>
          <p:nvPr/>
        </p:nvCxnSpPr>
        <p:spPr>
          <a:xfrm>
            <a:off x="2073000" y="1269000"/>
            <a:ext cx="4319487" cy="216415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3828000" y="2124000"/>
            <a:ext cx="4742422" cy="13174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2AB3A92E-A8F7-4B46-8E7B-919F0E6BBADA}"/>
              </a:ext>
            </a:extLst>
          </p:cNvPr>
          <p:cNvCxnSpPr>
            <a:cxnSpLocks/>
          </p:cNvCxnSpPr>
          <p:nvPr/>
        </p:nvCxnSpPr>
        <p:spPr>
          <a:xfrm>
            <a:off x="2073000" y="2169000"/>
            <a:ext cx="1755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995FDEB3-D0E8-4834-94AF-C265765391AC}"/>
              </a:ext>
            </a:extLst>
          </p:cNvPr>
          <p:cNvCxnSpPr>
            <a:cxnSpLocks/>
          </p:cNvCxnSpPr>
          <p:nvPr/>
        </p:nvCxnSpPr>
        <p:spPr>
          <a:xfrm>
            <a:off x="3143338" y="2189782"/>
            <a:ext cx="0" cy="126000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6392487" y="3441469"/>
            <a:ext cx="0" cy="214753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54EC16A-D495-47B9-9E41-B0D6D7D247DE}"/>
              </a:ext>
            </a:extLst>
          </p:cNvPr>
          <p:cNvCxnSpPr>
            <a:cxnSpLocks/>
          </p:cNvCxnSpPr>
          <p:nvPr/>
        </p:nvCxnSpPr>
        <p:spPr>
          <a:xfrm>
            <a:off x="8562109" y="3441469"/>
            <a:ext cx="8313" cy="28762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4368E7C-8FC0-41F3-B60E-EBB8FD8BE3E7}"/>
              </a:ext>
            </a:extLst>
          </p:cNvPr>
          <p:cNvCxnSpPr>
            <a:cxnSpLocks/>
          </p:cNvCxnSpPr>
          <p:nvPr/>
        </p:nvCxnSpPr>
        <p:spPr>
          <a:xfrm flipV="1">
            <a:off x="3514035" y="3449782"/>
            <a:ext cx="0" cy="285921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2FF7E42-1744-4469-95C5-F6899FA1B8DF}"/>
              </a:ext>
            </a:extLst>
          </p:cNvPr>
          <p:cNvCxnSpPr>
            <a:cxnSpLocks/>
          </p:cNvCxnSpPr>
          <p:nvPr/>
        </p:nvCxnSpPr>
        <p:spPr>
          <a:xfrm flipH="1">
            <a:off x="3513512" y="5409000"/>
            <a:ext cx="287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3513512" y="6129000"/>
            <a:ext cx="503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a:off x="1353511" y="6129000"/>
            <a:ext cx="2160001"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5BE05CE-DAB4-4AB4-9054-14AE83964EA6}"/>
              </a:ext>
            </a:extLst>
          </p:cNvPr>
          <p:cNvCxnSpPr>
            <a:cxnSpLocks/>
          </p:cNvCxnSpPr>
          <p:nvPr/>
        </p:nvCxnSpPr>
        <p:spPr>
          <a:xfrm flipV="1">
            <a:off x="3828000" y="2169000"/>
            <a:ext cx="0" cy="128078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D28422AC-F484-4A4C-8FD9-654FB94D933D}"/>
              </a:ext>
            </a:extLst>
          </p:cNvPr>
          <p:cNvSpPr/>
          <p:nvPr/>
        </p:nvSpPr>
        <p:spPr>
          <a:xfrm rot="17709401">
            <a:off x="6839340" y="2711745"/>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C703751F-5BEE-4F3B-94F1-305897E7DB0B}"/>
              </a:ext>
            </a:extLst>
          </p:cNvPr>
          <p:cNvSpPr/>
          <p:nvPr/>
        </p:nvSpPr>
        <p:spPr>
          <a:xfrm rot="17709401">
            <a:off x="5338554" y="2682714"/>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a:extLst>
              <a:ext uri="{FF2B5EF4-FFF2-40B4-BE49-F238E27FC236}">
                <a16:creationId xmlns:a16="http://schemas.microsoft.com/office/drawing/2014/main" id="{FC532944-B056-4140-BEE3-B9446F6552BD}"/>
              </a:ext>
            </a:extLst>
          </p:cNvPr>
          <p:cNvSpPr/>
          <p:nvPr/>
        </p:nvSpPr>
        <p:spPr>
          <a:xfrm rot="7380594">
            <a:off x="3836714" y="1741034"/>
            <a:ext cx="1459446" cy="1459446"/>
          </a:xfrm>
          <a:prstGeom prst="arc">
            <a:avLst>
              <a:gd name="adj1" fmla="val 14621781"/>
              <a:gd name="adj2" fmla="val 15998417"/>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944A88EE-6BC0-4816-91AF-5A8DF52F87BF}"/>
              </a:ext>
            </a:extLst>
          </p:cNvPr>
          <p:cNvSpPr/>
          <p:nvPr/>
        </p:nvSpPr>
        <p:spPr>
          <a:xfrm rot="4794721">
            <a:off x="1070326" y="2704223"/>
            <a:ext cx="1459446" cy="1459446"/>
          </a:xfrm>
          <a:prstGeom prst="arc">
            <a:avLst>
              <a:gd name="adj1" fmla="val 14265412"/>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a:extLst>
              <a:ext uri="{FF2B5EF4-FFF2-40B4-BE49-F238E27FC236}">
                <a16:creationId xmlns:a16="http://schemas.microsoft.com/office/drawing/2014/main" id="{C93B5F10-DC0E-4946-9776-823FF370402E}"/>
              </a:ext>
            </a:extLst>
          </p:cNvPr>
          <p:cNvSpPr/>
          <p:nvPr/>
        </p:nvSpPr>
        <p:spPr>
          <a:xfrm rot="18444215">
            <a:off x="2766521" y="1574491"/>
            <a:ext cx="1459446" cy="1459446"/>
          </a:xfrm>
          <a:prstGeom prst="arc">
            <a:avLst>
              <a:gd name="adj1" fmla="val 12330807"/>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345123" y="2872774"/>
                <a:ext cx="500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345123" y="2872774"/>
                <a:ext cx="500137"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70284" y="2930485"/>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70284" y="2930485"/>
                <a:ext cx="404341"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95B03EFD-4F0B-4D62-AC4A-8F38FDC67F02}"/>
                  </a:ext>
                </a:extLst>
              </p:cNvPr>
              <p:cNvSpPr txBox="1"/>
              <p:nvPr/>
            </p:nvSpPr>
            <p:spPr>
              <a:xfrm>
                <a:off x="1717302" y="1035532"/>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𝑁</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95B03EFD-4F0B-4D62-AC4A-8F38FDC67F02}"/>
                  </a:ext>
                </a:extLst>
              </p:cNvPr>
              <p:cNvSpPr txBox="1">
                <a:spLocks noRot="1" noChangeAspect="1" noMove="1" noResize="1" noEditPoints="1" noAdjustHandles="1" noChangeArrowheads="1" noChangeShapeType="1" noTextEdit="1"/>
              </p:cNvSpPr>
              <p:nvPr/>
            </p:nvSpPr>
            <p:spPr>
              <a:xfrm>
                <a:off x="1717302" y="1035532"/>
                <a:ext cx="450829"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E5D59148-2C06-4645-8729-E30C7454235F}"/>
                  </a:ext>
                </a:extLst>
              </p:cNvPr>
              <p:cNvSpPr txBox="1"/>
              <p:nvPr/>
            </p:nvSpPr>
            <p:spPr>
              <a:xfrm>
                <a:off x="3560099" y="1589605"/>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𝑄</m:t>
                      </m:r>
                    </m:oMath>
                  </m:oMathPara>
                </a14:m>
                <a:endParaRPr kumimoji="1" lang="ja-JP" altLang="en-US" sz="3200" dirty="0"/>
              </a:p>
            </p:txBody>
          </p:sp>
        </mc:Choice>
        <mc:Fallback xmlns="">
          <p:sp>
            <p:nvSpPr>
              <p:cNvPr id="65" name="テキスト ボックス 64">
                <a:extLst>
                  <a:ext uri="{FF2B5EF4-FFF2-40B4-BE49-F238E27FC236}">
                    <a16:creationId xmlns:a16="http://schemas.microsoft.com/office/drawing/2014/main" id="{E5D59148-2C06-4645-8729-E30C7454235F}"/>
                  </a:ext>
                </a:extLst>
              </p:cNvPr>
              <p:cNvSpPr txBox="1">
                <a:spLocks noRot="1" noChangeAspect="1" noMove="1" noResize="1" noEditPoints="1" noAdjustHandles="1" noChangeArrowheads="1" noChangeShapeType="1" noTextEdit="1"/>
              </p:cNvSpPr>
              <p:nvPr/>
            </p:nvSpPr>
            <p:spPr>
              <a:xfrm>
                <a:off x="3560099" y="1589605"/>
                <a:ext cx="42883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B39CD457-84E5-4565-9A8B-78E9FE5A399E}"/>
                  </a:ext>
                </a:extLst>
              </p:cNvPr>
              <p:cNvSpPr txBox="1"/>
              <p:nvPr/>
            </p:nvSpPr>
            <p:spPr>
              <a:xfrm>
                <a:off x="3148363" y="3477166"/>
                <a:ext cx="40273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66" name="テキスト ボックス 65">
                <a:extLst>
                  <a:ext uri="{FF2B5EF4-FFF2-40B4-BE49-F238E27FC236}">
                    <a16:creationId xmlns:a16="http://schemas.microsoft.com/office/drawing/2014/main" id="{B39CD457-84E5-4565-9A8B-78E9FE5A399E}"/>
                  </a:ext>
                </a:extLst>
              </p:cNvPr>
              <p:cNvSpPr txBox="1">
                <a:spLocks noRot="1" noChangeAspect="1" noMove="1" noResize="1" noEditPoints="1" noAdjustHandles="1" noChangeArrowheads="1" noChangeShapeType="1" noTextEdit="1"/>
              </p:cNvSpPr>
              <p:nvPr/>
            </p:nvSpPr>
            <p:spPr>
              <a:xfrm>
                <a:off x="3148363" y="3477166"/>
                <a:ext cx="402738"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1E909497-B0BF-4816-B1E3-C0EBA5F35DEF}"/>
                  </a:ext>
                </a:extLst>
              </p:cNvPr>
              <p:cNvSpPr txBox="1"/>
              <p:nvPr/>
            </p:nvSpPr>
            <p:spPr>
              <a:xfrm>
                <a:off x="3637853" y="3462329"/>
                <a:ext cx="4496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𝐻</m:t>
                      </m:r>
                    </m:oMath>
                  </m:oMathPara>
                </a14:m>
                <a:endParaRPr kumimoji="1" lang="ja-JP" altLang="en-US" sz="3200" dirty="0"/>
              </a:p>
            </p:txBody>
          </p:sp>
        </mc:Choice>
        <mc:Fallback xmlns="">
          <p:sp>
            <p:nvSpPr>
              <p:cNvPr id="67" name="テキスト ボックス 66">
                <a:extLst>
                  <a:ext uri="{FF2B5EF4-FFF2-40B4-BE49-F238E27FC236}">
                    <a16:creationId xmlns:a16="http://schemas.microsoft.com/office/drawing/2014/main" id="{1E909497-B0BF-4816-B1E3-C0EBA5F35DEF}"/>
                  </a:ext>
                </a:extLst>
              </p:cNvPr>
              <p:cNvSpPr txBox="1">
                <a:spLocks noRot="1" noChangeAspect="1" noMove="1" noResize="1" noEditPoints="1" noAdjustHandles="1" noChangeArrowheads="1" noChangeShapeType="1" noTextEdit="1"/>
              </p:cNvSpPr>
              <p:nvPr/>
            </p:nvSpPr>
            <p:spPr>
              <a:xfrm>
                <a:off x="3637853" y="3462329"/>
                <a:ext cx="449675"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7CA57F5-DC34-4286-9761-6AA9E93CA3F0}"/>
                  </a:ext>
                </a:extLst>
              </p:cNvPr>
              <p:cNvSpPr txBox="1"/>
              <p:nvPr/>
            </p:nvSpPr>
            <p:spPr>
              <a:xfrm>
                <a:off x="6416400" y="3464144"/>
                <a:ext cx="52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8" name="テキスト ボックス 67">
                <a:extLst>
                  <a:ext uri="{FF2B5EF4-FFF2-40B4-BE49-F238E27FC236}">
                    <a16:creationId xmlns:a16="http://schemas.microsoft.com/office/drawing/2014/main" id="{17CA57F5-DC34-4286-9761-6AA9E93CA3F0}"/>
                  </a:ext>
                </a:extLst>
              </p:cNvPr>
              <p:cNvSpPr txBox="1">
                <a:spLocks noRot="1" noChangeAspect="1" noMove="1" noResize="1" noEditPoints="1" noAdjustHandles="1" noChangeArrowheads="1" noChangeShapeType="1" noTextEdit="1"/>
              </p:cNvSpPr>
              <p:nvPr/>
            </p:nvSpPr>
            <p:spPr>
              <a:xfrm>
                <a:off x="6416400" y="3464144"/>
                <a:ext cx="522579"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7B51922B-4E4C-4877-9222-5FCB380C727B}"/>
                  </a:ext>
                </a:extLst>
              </p:cNvPr>
              <p:cNvSpPr txBox="1"/>
              <p:nvPr/>
            </p:nvSpPr>
            <p:spPr>
              <a:xfrm>
                <a:off x="4757174" y="5396713"/>
                <a:ext cx="41280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𝑅</m:t>
                      </m:r>
                    </m:oMath>
                  </m:oMathPara>
                </a14:m>
                <a:endParaRPr kumimoji="1" lang="ja-JP" altLang="en-US" sz="3200" dirty="0"/>
              </a:p>
            </p:txBody>
          </p:sp>
        </mc:Choice>
        <mc:Fallback xmlns="">
          <p:sp>
            <p:nvSpPr>
              <p:cNvPr id="69" name="テキスト ボックス 68">
                <a:extLst>
                  <a:ext uri="{FF2B5EF4-FFF2-40B4-BE49-F238E27FC236}">
                    <a16:creationId xmlns:a16="http://schemas.microsoft.com/office/drawing/2014/main" id="{7B51922B-4E4C-4877-9222-5FCB380C727B}"/>
                  </a:ext>
                </a:extLst>
              </p:cNvPr>
              <p:cNvSpPr txBox="1">
                <a:spLocks noRot="1" noChangeAspect="1" noMove="1" noResize="1" noEditPoints="1" noAdjustHandles="1" noChangeArrowheads="1" noChangeShapeType="1" noTextEdit="1"/>
              </p:cNvSpPr>
              <p:nvPr/>
            </p:nvSpPr>
            <p:spPr>
              <a:xfrm>
                <a:off x="4757174" y="5396713"/>
                <a:ext cx="412805"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509244CE-37B4-448B-ABE7-E806622CF8BF}"/>
                  </a:ext>
                </a:extLst>
              </p:cNvPr>
              <p:cNvSpPr txBox="1"/>
              <p:nvPr/>
            </p:nvSpPr>
            <p:spPr>
              <a:xfrm>
                <a:off x="5901441" y="6152778"/>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70" name="テキスト ボックス 69">
                <a:extLst>
                  <a:ext uri="{FF2B5EF4-FFF2-40B4-BE49-F238E27FC236}">
                    <a16:creationId xmlns:a16="http://schemas.microsoft.com/office/drawing/2014/main" id="{509244CE-37B4-448B-ABE7-E806622CF8BF}"/>
                  </a:ext>
                </a:extLst>
              </p:cNvPr>
              <p:cNvSpPr txBox="1">
                <a:spLocks noRot="1" noChangeAspect="1" noMove="1" noResize="1" noEditPoints="1" noAdjustHandles="1" noChangeArrowheads="1" noChangeShapeType="1" noTextEdit="1"/>
              </p:cNvSpPr>
              <p:nvPr/>
            </p:nvSpPr>
            <p:spPr>
              <a:xfrm>
                <a:off x="5901441" y="6152778"/>
                <a:ext cx="369717"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735533E-9ED3-4DCE-969E-477D1198841A}"/>
                  </a:ext>
                </a:extLst>
              </p:cNvPr>
              <p:cNvSpPr txBox="1"/>
              <p:nvPr/>
            </p:nvSpPr>
            <p:spPr>
              <a:xfrm>
                <a:off x="2228347" y="6122878"/>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71" name="テキスト ボックス 70">
                <a:extLst>
                  <a:ext uri="{FF2B5EF4-FFF2-40B4-BE49-F238E27FC236}">
                    <a16:creationId xmlns:a16="http://schemas.microsoft.com/office/drawing/2014/main" id="{F735533E-9ED3-4DCE-969E-477D1198841A}"/>
                  </a:ext>
                </a:extLst>
              </p:cNvPr>
              <p:cNvSpPr txBox="1">
                <a:spLocks noRot="1" noChangeAspect="1" noMove="1" noResize="1" noEditPoints="1" noAdjustHandles="1" noChangeArrowheads="1" noChangeShapeType="1" noTextEdit="1"/>
              </p:cNvSpPr>
              <p:nvPr/>
            </p:nvSpPr>
            <p:spPr>
              <a:xfrm>
                <a:off x="2228347" y="6122878"/>
                <a:ext cx="378693"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5D6DCA1C-9860-40A6-A2AC-7C3E3EA2B1B3}"/>
                  </a:ext>
                </a:extLst>
              </p:cNvPr>
              <p:cNvSpPr txBox="1"/>
              <p:nvPr/>
            </p:nvSpPr>
            <p:spPr>
              <a:xfrm>
                <a:off x="3153515" y="2598719"/>
                <a:ext cx="37407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h</m:t>
                      </m:r>
                    </m:oMath>
                  </m:oMathPara>
                </a14:m>
                <a:endParaRPr kumimoji="1" lang="ja-JP" altLang="en-US" sz="3200" dirty="0"/>
              </a:p>
            </p:txBody>
          </p:sp>
        </mc:Choice>
        <mc:Fallback xmlns="">
          <p:sp>
            <p:nvSpPr>
              <p:cNvPr id="72" name="テキスト ボックス 71">
                <a:extLst>
                  <a:ext uri="{FF2B5EF4-FFF2-40B4-BE49-F238E27FC236}">
                    <a16:creationId xmlns:a16="http://schemas.microsoft.com/office/drawing/2014/main" id="{5D6DCA1C-9860-40A6-A2AC-7C3E3EA2B1B3}"/>
                  </a:ext>
                </a:extLst>
              </p:cNvPr>
              <p:cNvSpPr txBox="1">
                <a:spLocks noRot="1" noChangeAspect="1" noMove="1" noResize="1" noEditPoints="1" noAdjustHandles="1" noChangeArrowheads="1" noChangeShapeType="1" noTextEdit="1"/>
              </p:cNvSpPr>
              <p:nvPr/>
            </p:nvSpPr>
            <p:spPr>
              <a:xfrm>
                <a:off x="3153515" y="2598719"/>
                <a:ext cx="374077"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657FC411-C7F9-4180-BE9C-5508A18CB6BD}"/>
                  </a:ext>
                </a:extLst>
              </p:cNvPr>
              <p:cNvSpPr txBox="1"/>
              <p:nvPr/>
            </p:nvSpPr>
            <p:spPr>
              <a:xfrm>
                <a:off x="2184760" y="3509813"/>
                <a:ext cx="5365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1</m:t>
                          </m:r>
                        </m:sub>
                      </m:sSub>
                    </m:oMath>
                  </m:oMathPara>
                </a14:m>
                <a:endParaRPr kumimoji="1" lang="ja-JP" altLang="en-US" sz="3200" dirty="0">
                  <a:solidFill>
                    <a:srgbClr val="FF5050"/>
                  </a:solidFill>
                </a:endParaRPr>
              </a:p>
            </p:txBody>
          </p:sp>
        </mc:Choice>
        <mc:Fallback xmlns="">
          <p:sp>
            <p:nvSpPr>
              <p:cNvPr id="73" name="テキスト ボックス 72">
                <a:extLst>
                  <a:ext uri="{FF2B5EF4-FFF2-40B4-BE49-F238E27FC236}">
                    <a16:creationId xmlns:a16="http://schemas.microsoft.com/office/drawing/2014/main" id="{657FC411-C7F9-4180-BE9C-5508A18CB6BD}"/>
                  </a:ext>
                </a:extLst>
              </p:cNvPr>
              <p:cNvSpPr txBox="1">
                <a:spLocks noRot="1" noChangeAspect="1" noMove="1" noResize="1" noEditPoints="1" noAdjustHandles="1" noChangeArrowheads="1" noChangeShapeType="1" noTextEdit="1"/>
              </p:cNvSpPr>
              <p:nvPr/>
            </p:nvSpPr>
            <p:spPr>
              <a:xfrm>
                <a:off x="2184760" y="3509813"/>
                <a:ext cx="536557"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E6A66A50-877F-4B2A-8192-674419772494}"/>
                  </a:ext>
                </a:extLst>
              </p:cNvPr>
              <p:cNvSpPr txBox="1"/>
              <p:nvPr/>
            </p:nvSpPr>
            <p:spPr>
              <a:xfrm>
                <a:off x="2910467" y="1268602"/>
                <a:ext cx="4889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𝑖</m:t>
                          </m:r>
                        </m:sub>
                      </m:sSub>
                    </m:oMath>
                  </m:oMathPara>
                </a14:m>
                <a:endParaRPr kumimoji="1" lang="ja-JP" altLang="en-US" sz="3200" dirty="0">
                  <a:solidFill>
                    <a:srgbClr val="FF5050"/>
                  </a:solidFill>
                </a:endParaRPr>
              </a:p>
            </p:txBody>
          </p:sp>
        </mc:Choice>
        <mc:Fallback xmlns="">
          <p:sp>
            <p:nvSpPr>
              <p:cNvPr id="74" name="テキスト ボックス 73">
                <a:extLst>
                  <a:ext uri="{FF2B5EF4-FFF2-40B4-BE49-F238E27FC236}">
                    <a16:creationId xmlns:a16="http://schemas.microsoft.com/office/drawing/2014/main" id="{E6A66A50-877F-4B2A-8192-674419772494}"/>
                  </a:ext>
                </a:extLst>
              </p:cNvPr>
              <p:cNvSpPr txBox="1">
                <a:spLocks noRot="1" noChangeAspect="1" noMove="1" noResize="1" noEditPoints="1" noAdjustHandles="1" noChangeArrowheads="1" noChangeShapeType="1" noTextEdit="1"/>
              </p:cNvSpPr>
              <p:nvPr/>
            </p:nvSpPr>
            <p:spPr>
              <a:xfrm>
                <a:off x="2910467" y="1268602"/>
                <a:ext cx="488980"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3B8A5AEC-9537-49ED-8B61-B1F73850C183}"/>
                  </a:ext>
                </a:extLst>
              </p:cNvPr>
              <p:cNvSpPr txBox="1"/>
              <p:nvPr/>
            </p:nvSpPr>
            <p:spPr>
              <a:xfrm>
                <a:off x="6961635" y="2544961"/>
                <a:ext cx="546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2</m:t>
                          </m:r>
                        </m:sub>
                      </m:sSub>
                    </m:oMath>
                  </m:oMathPara>
                </a14:m>
                <a:endParaRPr kumimoji="1" lang="ja-JP" altLang="en-US" sz="3200" dirty="0">
                  <a:solidFill>
                    <a:srgbClr val="FF5050"/>
                  </a:solidFill>
                </a:endParaRPr>
              </a:p>
            </p:txBody>
          </p:sp>
        </mc:Choice>
        <mc:Fallback xmlns="">
          <p:sp>
            <p:nvSpPr>
              <p:cNvPr id="75" name="テキスト ボックス 74">
                <a:extLst>
                  <a:ext uri="{FF2B5EF4-FFF2-40B4-BE49-F238E27FC236}">
                    <a16:creationId xmlns:a16="http://schemas.microsoft.com/office/drawing/2014/main" id="{3B8A5AEC-9537-49ED-8B61-B1F73850C183}"/>
                  </a:ext>
                </a:extLst>
              </p:cNvPr>
              <p:cNvSpPr txBox="1">
                <a:spLocks noRot="1" noChangeAspect="1" noMove="1" noResize="1" noEditPoints="1" noAdjustHandles="1" noChangeArrowheads="1" noChangeShapeType="1" noTextEdit="1"/>
              </p:cNvSpPr>
              <p:nvPr/>
            </p:nvSpPr>
            <p:spPr>
              <a:xfrm>
                <a:off x="6961635" y="2544961"/>
                <a:ext cx="546047"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4BB8E05D-B858-44CC-B238-4B177493FE44}"/>
                  </a:ext>
                </a:extLst>
              </p:cNvPr>
              <p:cNvSpPr txBox="1"/>
              <p:nvPr/>
            </p:nvSpPr>
            <p:spPr>
              <a:xfrm>
                <a:off x="5109777" y="2036642"/>
                <a:ext cx="5314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𝑟</m:t>
                          </m:r>
                        </m:sub>
                      </m:sSub>
                    </m:oMath>
                  </m:oMathPara>
                </a14:m>
                <a:endParaRPr kumimoji="1" lang="ja-JP" altLang="en-US" sz="3200" dirty="0">
                  <a:solidFill>
                    <a:srgbClr val="FF5050"/>
                  </a:solidFill>
                </a:endParaRPr>
              </a:p>
            </p:txBody>
          </p:sp>
        </mc:Choice>
        <mc:Fallback xmlns="">
          <p:sp>
            <p:nvSpPr>
              <p:cNvPr id="76" name="テキスト ボックス 75">
                <a:extLst>
                  <a:ext uri="{FF2B5EF4-FFF2-40B4-BE49-F238E27FC236}">
                    <a16:creationId xmlns:a16="http://schemas.microsoft.com/office/drawing/2014/main" id="{4BB8E05D-B858-44CC-B238-4B177493FE44}"/>
                  </a:ext>
                </a:extLst>
              </p:cNvPr>
              <p:cNvSpPr txBox="1">
                <a:spLocks noRot="1" noChangeAspect="1" noMove="1" noResize="1" noEditPoints="1" noAdjustHandles="1" noChangeArrowheads="1" noChangeShapeType="1" noTextEdit="1"/>
              </p:cNvSpPr>
              <p:nvPr/>
            </p:nvSpPr>
            <p:spPr>
              <a:xfrm>
                <a:off x="5109777" y="2036642"/>
                <a:ext cx="531491"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F0C8A091-8690-478D-8543-DCFF6B6A4EC7}"/>
                  </a:ext>
                </a:extLst>
              </p:cNvPr>
              <p:cNvSpPr txBox="1"/>
              <p:nvPr/>
            </p:nvSpPr>
            <p:spPr>
              <a:xfrm>
                <a:off x="4936101" y="2909673"/>
                <a:ext cx="4256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solidFill>
                            <a:srgbClr val="FF5050"/>
                          </a:solidFill>
                          <a:latin typeface="Cambria Math" panose="02040503050406030204" pitchFamily="18" charset="0"/>
                        </a:rPr>
                        <m:t>𝜑</m:t>
                      </m:r>
                    </m:oMath>
                  </m:oMathPara>
                </a14:m>
                <a:endParaRPr kumimoji="1" lang="ja-JP" altLang="en-US" sz="3200" dirty="0">
                  <a:solidFill>
                    <a:srgbClr val="FF5050"/>
                  </a:solidFill>
                </a:endParaRPr>
              </a:p>
            </p:txBody>
          </p:sp>
        </mc:Choice>
        <mc:Fallback xmlns="">
          <p:sp>
            <p:nvSpPr>
              <p:cNvPr id="77" name="テキスト ボックス 76">
                <a:extLst>
                  <a:ext uri="{FF2B5EF4-FFF2-40B4-BE49-F238E27FC236}">
                    <a16:creationId xmlns:a16="http://schemas.microsoft.com/office/drawing/2014/main" id="{F0C8A091-8690-478D-8543-DCFF6B6A4EC7}"/>
                  </a:ext>
                </a:extLst>
              </p:cNvPr>
              <p:cNvSpPr txBox="1">
                <a:spLocks noRot="1" noChangeAspect="1" noMove="1" noResize="1" noEditPoints="1" noAdjustHandles="1" noChangeArrowheads="1" noChangeShapeType="1" noTextEdit="1"/>
              </p:cNvSpPr>
              <p:nvPr/>
            </p:nvSpPr>
            <p:spPr>
              <a:xfrm>
                <a:off x="4936101" y="2909673"/>
                <a:ext cx="425629" cy="492443"/>
              </a:xfrm>
              <a:prstGeom prst="rect">
                <a:avLst/>
              </a:prstGeom>
              <a:blipFill>
                <a:blip r:embed="rId17"/>
                <a:stretch>
                  <a:fillRect/>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2C84C0DA-9E07-47DD-B7BF-3D93DE740752}"/>
              </a:ext>
            </a:extLst>
          </p:cNvPr>
          <p:cNvGrpSpPr/>
          <p:nvPr/>
        </p:nvGrpSpPr>
        <p:grpSpPr>
          <a:xfrm>
            <a:off x="274968" y="795655"/>
            <a:ext cx="1357642" cy="449574"/>
            <a:chOff x="7639824" y="2871033"/>
            <a:chExt cx="1357642" cy="449574"/>
          </a:xfrm>
        </p:grpSpPr>
        <p:sp>
          <p:nvSpPr>
            <p:cNvPr id="80" name="角丸四角形 15">
              <a:extLst>
                <a:ext uri="{FF2B5EF4-FFF2-40B4-BE49-F238E27FC236}">
                  <a16:creationId xmlns:a16="http://schemas.microsoft.com/office/drawing/2014/main" id="{6FBD95F6-8215-47CF-A303-0EF457E31E94}"/>
                </a:ext>
              </a:extLst>
            </p:cNvPr>
            <p:cNvSpPr/>
            <p:nvPr/>
          </p:nvSpPr>
          <p:spPr bwMode="auto">
            <a:xfrm>
              <a:off x="7639824" y="2871033"/>
              <a:ext cx="135764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B0ECE534-CEC4-468F-BC5D-820A0FF9FFD0}"/>
                    </a:ext>
                  </a:extLst>
                </p:cNvPr>
                <p:cNvSpPr txBox="1"/>
                <p:nvPr/>
              </p:nvSpPr>
              <p:spPr>
                <a:xfrm>
                  <a:off x="7658125" y="2932845"/>
                  <a:ext cx="1339341"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1</m:t>
                            </m:r>
                          </m:sub>
                        </m:sSub>
                      </m:oMath>
                    </m:oMathPara>
                  </a14:m>
                  <a:endParaRPr kumimoji="1" lang="ja-JP" altLang="en-US" sz="3200" dirty="0">
                    <a:solidFill>
                      <a:schemeClr val="bg1"/>
                    </a:solidFill>
                  </a:endParaRPr>
                </a:p>
              </p:txBody>
            </p:sp>
          </mc:Choice>
          <mc:Fallback xmlns="">
            <p:sp>
              <p:nvSpPr>
                <p:cNvPr id="81" name="テキスト ボックス 80">
                  <a:extLst>
                    <a:ext uri="{FF2B5EF4-FFF2-40B4-BE49-F238E27FC236}">
                      <a16:creationId xmlns:a16="http://schemas.microsoft.com/office/drawing/2014/main" id="{B0ECE534-CEC4-468F-BC5D-820A0FF9FFD0}"/>
                    </a:ext>
                  </a:extLst>
                </p:cNvPr>
                <p:cNvSpPr txBox="1">
                  <a:spLocks noRot="1" noChangeAspect="1" noMove="1" noResize="1" noEditPoints="1" noAdjustHandles="1" noChangeArrowheads="1" noChangeShapeType="1" noTextEdit="1"/>
                </p:cNvSpPr>
                <p:nvPr/>
              </p:nvSpPr>
              <p:spPr>
                <a:xfrm>
                  <a:off x="7658125" y="2932845"/>
                  <a:ext cx="1339341" cy="369653"/>
                </a:xfrm>
                <a:prstGeom prst="rect">
                  <a:avLst/>
                </a:prstGeom>
                <a:blipFill>
                  <a:blip r:embed="rId18"/>
                  <a:stretch>
                    <a:fillRect l="-6364" t="-16667" b="-16667"/>
                  </a:stretch>
                </a:blipFill>
              </p:spPr>
              <p:txBody>
                <a:bodyPr/>
                <a:lstStyle/>
                <a:p>
                  <a:r>
                    <a:rPr lang="ja-JP" altLang="en-US">
                      <a:noFill/>
                    </a:rPr>
                    <a:t> </a:t>
                  </a:r>
                </a:p>
              </p:txBody>
            </p:sp>
          </mc:Fallback>
        </mc:AlternateContent>
      </p:grpSp>
      <p:grpSp>
        <p:nvGrpSpPr>
          <p:cNvPr id="82" name="グループ化 81">
            <a:extLst>
              <a:ext uri="{FF2B5EF4-FFF2-40B4-BE49-F238E27FC236}">
                <a16:creationId xmlns:a16="http://schemas.microsoft.com/office/drawing/2014/main" id="{E54DA8DA-4664-4857-BAF4-E759089FA62A}"/>
              </a:ext>
            </a:extLst>
          </p:cNvPr>
          <p:cNvGrpSpPr/>
          <p:nvPr/>
        </p:nvGrpSpPr>
        <p:grpSpPr>
          <a:xfrm>
            <a:off x="5032311" y="808151"/>
            <a:ext cx="1364759" cy="449574"/>
            <a:chOff x="7639824" y="2871033"/>
            <a:chExt cx="1364759" cy="449574"/>
          </a:xfrm>
        </p:grpSpPr>
        <p:sp>
          <p:nvSpPr>
            <p:cNvPr id="83" name="角丸四角形 15">
              <a:extLst>
                <a:ext uri="{FF2B5EF4-FFF2-40B4-BE49-F238E27FC236}">
                  <a16:creationId xmlns:a16="http://schemas.microsoft.com/office/drawing/2014/main" id="{E2AA0EFE-D6A9-4C9B-A52A-297AFF37CBB6}"/>
                </a:ext>
              </a:extLst>
            </p:cNvPr>
            <p:cNvSpPr/>
            <p:nvPr/>
          </p:nvSpPr>
          <p:spPr bwMode="auto">
            <a:xfrm>
              <a:off x="7639824" y="2871033"/>
              <a:ext cx="1357642"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5DBF358E-6EB7-4962-8404-81694690C1D6}"/>
                    </a:ext>
                  </a:extLst>
                </p:cNvPr>
                <p:cNvSpPr txBox="1"/>
                <p:nvPr/>
              </p:nvSpPr>
              <p:spPr>
                <a:xfrm>
                  <a:off x="7658125" y="2932845"/>
                  <a:ext cx="134645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2</m:t>
                            </m:r>
                          </m:sub>
                        </m:sSub>
                      </m:oMath>
                    </m:oMathPara>
                  </a14:m>
                  <a:endParaRPr kumimoji="1" lang="ja-JP" altLang="en-US" sz="3200" dirty="0">
                    <a:solidFill>
                      <a:schemeClr val="bg1"/>
                    </a:solidFill>
                  </a:endParaRPr>
                </a:p>
              </p:txBody>
            </p:sp>
          </mc:Choice>
          <mc:Fallback xmlns="">
            <p:sp>
              <p:nvSpPr>
                <p:cNvPr id="84" name="テキスト ボックス 83">
                  <a:extLst>
                    <a:ext uri="{FF2B5EF4-FFF2-40B4-BE49-F238E27FC236}">
                      <a16:creationId xmlns:a16="http://schemas.microsoft.com/office/drawing/2014/main" id="{5DBF358E-6EB7-4962-8404-81694690C1D6}"/>
                    </a:ext>
                  </a:extLst>
                </p:cNvPr>
                <p:cNvSpPr txBox="1">
                  <a:spLocks noRot="1" noChangeAspect="1" noMove="1" noResize="1" noEditPoints="1" noAdjustHandles="1" noChangeArrowheads="1" noChangeShapeType="1" noTextEdit="1"/>
                </p:cNvSpPr>
                <p:nvPr/>
              </p:nvSpPr>
              <p:spPr>
                <a:xfrm>
                  <a:off x="7658125" y="2932845"/>
                  <a:ext cx="1346458" cy="369653"/>
                </a:xfrm>
                <a:prstGeom prst="rect">
                  <a:avLst/>
                </a:prstGeom>
                <a:blipFill>
                  <a:blip r:embed="rId19"/>
                  <a:stretch>
                    <a:fillRect l="-5909" t="-16667" r="-909" b="-1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973835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3524209" y="1997261"/>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sp>
        <p:nvSpPr>
          <p:cNvPr id="4" name="楕円 3">
            <a:extLst>
              <a:ext uri="{FF2B5EF4-FFF2-40B4-BE49-F238E27FC236}">
                <a16:creationId xmlns:a16="http://schemas.microsoft.com/office/drawing/2014/main" id="{F101DE63-03E3-4429-80C6-166D70B135F3}"/>
              </a:ext>
            </a:extLst>
          </p:cNvPr>
          <p:cNvSpPr/>
          <p:nvPr/>
        </p:nvSpPr>
        <p:spPr bwMode="auto">
          <a:xfrm>
            <a:off x="6303000" y="3342046"/>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1"/>
          </p:cNvCxnSpPr>
          <p:nvPr/>
        </p:nvCxnSpPr>
        <p:spPr>
          <a:xfrm flipV="1">
            <a:off x="1354894" y="2420259"/>
            <a:ext cx="2243952" cy="10234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D0E05C-73AE-40A2-AEB3-5BF27C0AC3C3}"/>
              </a:ext>
            </a:extLst>
          </p:cNvPr>
          <p:cNvCxnSpPr>
            <a:cxnSpLocks/>
            <a:stCxn id="48" idx="7"/>
          </p:cNvCxnSpPr>
          <p:nvPr/>
        </p:nvCxnSpPr>
        <p:spPr>
          <a:xfrm>
            <a:off x="3959228" y="2420259"/>
            <a:ext cx="4577943" cy="101289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7"/>
          </p:cNvCxnSpPr>
          <p:nvPr/>
        </p:nvCxnSpPr>
        <p:spPr>
          <a:xfrm>
            <a:off x="3959228" y="2420259"/>
            <a:ext cx="2433259" cy="10212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6392487" y="3441469"/>
            <a:ext cx="0" cy="151549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54EC16A-D495-47B9-9E41-B0D6D7D247DE}"/>
              </a:ext>
            </a:extLst>
          </p:cNvPr>
          <p:cNvCxnSpPr>
            <a:cxnSpLocks/>
          </p:cNvCxnSpPr>
          <p:nvPr/>
        </p:nvCxnSpPr>
        <p:spPr>
          <a:xfrm>
            <a:off x="8562109" y="3441469"/>
            <a:ext cx="8313" cy="28762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4368E7C-8FC0-41F3-B60E-EBB8FD8BE3E7}"/>
              </a:ext>
            </a:extLst>
          </p:cNvPr>
          <p:cNvCxnSpPr>
            <a:cxnSpLocks/>
          </p:cNvCxnSpPr>
          <p:nvPr/>
        </p:nvCxnSpPr>
        <p:spPr>
          <a:xfrm flipV="1">
            <a:off x="3514035" y="3449782"/>
            <a:ext cx="0" cy="285921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2FF7E42-1744-4469-95C5-F6899FA1B8DF}"/>
              </a:ext>
            </a:extLst>
          </p:cNvPr>
          <p:cNvCxnSpPr>
            <a:cxnSpLocks/>
          </p:cNvCxnSpPr>
          <p:nvPr/>
        </p:nvCxnSpPr>
        <p:spPr>
          <a:xfrm flipH="1">
            <a:off x="4033865" y="4789880"/>
            <a:ext cx="2356089"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3513512" y="6129000"/>
            <a:ext cx="503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a:off x="1353511" y="6129000"/>
            <a:ext cx="2160001"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D28422AC-F484-4A4C-8FD9-654FB94D933D}"/>
              </a:ext>
            </a:extLst>
          </p:cNvPr>
          <p:cNvSpPr/>
          <p:nvPr/>
        </p:nvSpPr>
        <p:spPr>
          <a:xfrm rot="17709401">
            <a:off x="5135445" y="2679354"/>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944A88EE-6BC0-4816-91AF-5A8DF52F87BF}"/>
              </a:ext>
            </a:extLst>
          </p:cNvPr>
          <p:cNvSpPr/>
          <p:nvPr/>
        </p:nvSpPr>
        <p:spPr>
          <a:xfrm rot="4794721">
            <a:off x="1064537" y="2728732"/>
            <a:ext cx="1459446" cy="1459446"/>
          </a:xfrm>
          <a:prstGeom prst="arc">
            <a:avLst>
              <a:gd name="adj1" fmla="val 14537245"/>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345123" y="2872774"/>
                <a:ext cx="500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345123" y="2872774"/>
                <a:ext cx="500137"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70284" y="2930485"/>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70284" y="2930485"/>
                <a:ext cx="404341"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735533E-9ED3-4DCE-969E-477D1198841A}"/>
                  </a:ext>
                </a:extLst>
              </p:cNvPr>
              <p:cNvSpPr txBox="1"/>
              <p:nvPr/>
            </p:nvSpPr>
            <p:spPr>
              <a:xfrm>
                <a:off x="2228347" y="6122878"/>
                <a:ext cx="5493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𝑎</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71" name="テキスト ボックス 70">
                <a:extLst>
                  <a:ext uri="{FF2B5EF4-FFF2-40B4-BE49-F238E27FC236}">
                    <a16:creationId xmlns:a16="http://schemas.microsoft.com/office/drawing/2014/main" id="{F735533E-9ED3-4DCE-969E-477D1198841A}"/>
                  </a:ext>
                </a:extLst>
              </p:cNvPr>
              <p:cNvSpPr txBox="1">
                <a:spLocks noRot="1" noChangeAspect="1" noMove="1" noResize="1" noEditPoints="1" noAdjustHandles="1" noChangeArrowheads="1" noChangeShapeType="1" noTextEdit="1"/>
              </p:cNvSpPr>
              <p:nvPr/>
            </p:nvSpPr>
            <p:spPr>
              <a:xfrm>
                <a:off x="2228347" y="6122878"/>
                <a:ext cx="549381"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657FC411-C7F9-4180-BE9C-5508A18CB6BD}"/>
                  </a:ext>
                </a:extLst>
              </p:cNvPr>
              <p:cNvSpPr txBox="1"/>
              <p:nvPr/>
            </p:nvSpPr>
            <p:spPr>
              <a:xfrm>
                <a:off x="2535703" y="2971473"/>
                <a:ext cx="5365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1</m:t>
                          </m:r>
                        </m:sub>
                      </m:sSub>
                    </m:oMath>
                  </m:oMathPara>
                </a14:m>
                <a:endParaRPr kumimoji="1" lang="ja-JP" altLang="en-US" sz="3200" dirty="0">
                  <a:solidFill>
                    <a:srgbClr val="FF5050"/>
                  </a:solidFill>
                </a:endParaRPr>
              </a:p>
            </p:txBody>
          </p:sp>
        </mc:Choice>
        <mc:Fallback xmlns="">
          <p:sp>
            <p:nvSpPr>
              <p:cNvPr id="73" name="テキスト ボックス 72">
                <a:extLst>
                  <a:ext uri="{FF2B5EF4-FFF2-40B4-BE49-F238E27FC236}">
                    <a16:creationId xmlns:a16="http://schemas.microsoft.com/office/drawing/2014/main" id="{657FC411-C7F9-4180-BE9C-5508A18CB6BD}"/>
                  </a:ext>
                </a:extLst>
              </p:cNvPr>
              <p:cNvSpPr txBox="1">
                <a:spLocks noRot="1" noChangeAspect="1" noMove="1" noResize="1" noEditPoints="1" noAdjustHandles="1" noChangeArrowheads="1" noChangeShapeType="1" noTextEdit="1"/>
              </p:cNvSpPr>
              <p:nvPr/>
            </p:nvSpPr>
            <p:spPr>
              <a:xfrm>
                <a:off x="2535703" y="2971473"/>
                <a:ext cx="536557"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3B8A5AEC-9537-49ED-8B61-B1F73850C183}"/>
                  </a:ext>
                </a:extLst>
              </p:cNvPr>
              <p:cNvSpPr txBox="1"/>
              <p:nvPr/>
            </p:nvSpPr>
            <p:spPr>
              <a:xfrm>
                <a:off x="4601707" y="2911995"/>
                <a:ext cx="546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2</m:t>
                          </m:r>
                        </m:sub>
                      </m:sSub>
                    </m:oMath>
                  </m:oMathPara>
                </a14:m>
                <a:endParaRPr kumimoji="1" lang="ja-JP" altLang="en-US" sz="3200" dirty="0">
                  <a:solidFill>
                    <a:srgbClr val="FF5050"/>
                  </a:solidFill>
                </a:endParaRPr>
              </a:p>
            </p:txBody>
          </p:sp>
        </mc:Choice>
        <mc:Fallback xmlns="">
          <p:sp>
            <p:nvSpPr>
              <p:cNvPr id="75" name="テキスト ボックス 74">
                <a:extLst>
                  <a:ext uri="{FF2B5EF4-FFF2-40B4-BE49-F238E27FC236}">
                    <a16:creationId xmlns:a16="http://schemas.microsoft.com/office/drawing/2014/main" id="{3B8A5AEC-9537-49ED-8B61-B1F73850C183}"/>
                  </a:ext>
                </a:extLst>
              </p:cNvPr>
              <p:cNvSpPr txBox="1">
                <a:spLocks noRot="1" noChangeAspect="1" noMove="1" noResize="1" noEditPoints="1" noAdjustHandles="1" noChangeArrowheads="1" noChangeShapeType="1" noTextEdit="1"/>
              </p:cNvSpPr>
              <p:nvPr/>
            </p:nvSpPr>
            <p:spPr>
              <a:xfrm>
                <a:off x="4601707" y="2911995"/>
                <a:ext cx="546047" cy="492443"/>
              </a:xfrm>
              <a:prstGeom prst="rect">
                <a:avLst/>
              </a:prstGeom>
              <a:blipFill>
                <a:blip r:embed="rId6"/>
                <a:stretch>
                  <a:fillRect/>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2C84C0DA-9E07-47DD-B7BF-3D93DE740752}"/>
              </a:ext>
            </a:extLst>
          </p:cNvPr>
          <p:cNvGrpSpPr/>
          <p:nvPr/>
        </p:nvGrpSpPr>
        <p:grpSpPr>
          <a:xfrm>
            <a:off x="1389401" y="862930"/>
            <a:ext cx="1364760" cy="449574"/>
            <a:chOff x="7639824" y="2871033"/>
            <a:chExt cx="1364760" cy="449574"/>
          </a:xfrm>
        </p:grpSpPr>
        <p:sp>
          <p:nvSpPr>
            <p:cNvPr id="80" name="角丸四角形 15">
              <a:extLst>
                <a:ext uri="{FF2B5EF4-FFF2-40B4-BE49-F238E27FC236}">
                  <a16:creationId xmlns:a16="http://schemas.microsoft.com/office/drawing/2014/main" id="{6FBD95F6-8215-47CF-A303-0EF457E31E94}"/>
                </a:ext>
              </a:extLst>
            </p:cNvPr>
            <p:cNvSpPr/>
            <p:nvPr/>
          </p:nvSpPr>
          <p:spPr bwMode="auto">
            <a:xfrm>
              <a:off x="7639824" y="2871033"/>
              <a:ext cx="135764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B0ECE534-CEC4-468F-BC5D-820A0FF9FFD0}"/>
                    </a:ext>
                  </a:extLst>
                </p:cNvPr>
                <p:cNvSpPr txBox="1"/>
                <p:nvPr/>
              </p:nvSpPr>
              <p:spPr>
                <a:xfrm>
                  <a:off x="7658125" y="2932845"/>
                  <a:ext cx="1346459"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0</m:t>
                            </m:r>
                          </m:sub>
                        </m:sSub>
                      </m:oMath>
                    </m:oMathPara>
                  </a14:m>
                  <a:endParaRPr kumimoji="1" lang="ja-JP" altLang="en-US" sz="3200" dirty="0">
                    <a:solidFill>
                      <a:schemeClr val="bg1"/>
                    </a:solidFill>
                  </a:endParaRPr>
                </a:p>
              </p:txBody>
            </p:sp>
          </mc:Choice>
          <mc:Fallback xmlns="">
            <p:sp>
              <p:nvSpPr>
                <p:cNvPr id="81" name="テキスト ボックス 80">
                  <a:extLst>
                    <a:ext uri="{FF2B5EF4-FFF2-40B4-BE49-F238E27FC236}">
                      <a16:creationId xmlns:a16="http://schemas.microsoft.com/office/drawing/2014/main" id="{B0ECE534-CEC4-468F-BC5D-820A0FF9FFD0}"/>
                    </a:ext>
                  </a:extLst>
                </p:cNvPr>
                <p:cNvSpPr txBox="1">
                  <a:spLocks noRot="1" noChangeAspect="1" noMove="1" noResize="1" noEditPoints="1" noAdjustHandles="1" noChangeArrowheads="1" noChangeShapeType="1" noTextEdit="1"/>
                </p:cNvSpPr>
                <p:nvPr/>
              </p:nvSpPr>
              <p:spPr>
                <a:xfrm>
                  <a:off x="7658125" y="2932845"/>
                  <a:ext cx="1346459" cy="369653"/>
                </a:xfrm>
                <a:prstGeom prst="rect">
                  <a:avLst/>
                </a:prstGeom>
                <a:blipFill>
                  <a:blip r:embed="rId7"/>
                  <a:stretch>
                    <a:fillRect l="-5882" t="-16667" r="-452" b="-16667"/>
                  </a:stretch>
                </a:blipFill>
              </p:spPr>
              <p:txBody>
                <a:bodyPr/>
                <a:lstStyle/>
                <a:p>
                  <a:r>
                    <a:rPr lang="ja-JP" altLang="en-US">
                      <a:noFill/>
                    </a:rPr>
                    <a:t> </a:t>
                  </a:r>
                </a:p>
              </p:txBody>
            </p:sp>
          </mc:Fallback>
        </mc:AlternateContent>
      </p:grpSp>
      <p:grpSp>
        <p:nvGrpSpPr>
          <p:cNvPr id="82" name="グループ化 81">
            <a:extLst>
              <a:ext uri="{FF2B5EF4-FFF2-40B4-BE49-F238E27FC236}">
                <a16:creationId xmlns:a16="http://schemas.microsoft.com/office/drawing/2014/main" id="{E54DA8DA-4664-4857-BAF4-E759089FA62A}"/>
              </a:ext>
            </a:extLst>
          </p:cNvPr>
          <p:cNvGrpSpPr/>
          <p:nvPr/>
        </p:nvGrpSpPr>
        <p:grpSpPr>
          <a:xfrm>
            <a:off x="4270812" y="853753"/>
            <a:ext cx="1364375" cy="449574"/>
            <a:chOff x="7639824" y="2871033"/>
            <a:chExt cx="1364375" cy="449574"/>
          </a:xfrm>
        </p:grpSpPr>
        <p:sp>
          <p:nvSpPr>
            <p:cNvPr id="83" name="角丸四角形 15">
              <a:extLst>
                <a:ext uri="{FF2B5EF4-FFF2-40B4-BE49-F238E27FC236}">
                  <a16:creationId xmlns:a16="http://schemas.microsoft.com/office/drawing/2014/main" id="{E2AA0EFE-D6A9-4C9B-A52A-297AFF37CBB6}"/>
                </a:ext>
              </a:extLst>
            </p:cNvPr>
            <p:cNvSpPr/>
            <p:nvPr/>
          </p:nvSpPr>
          <p:spPr bwMode="auto">
            <a:xfrm>
              <a:off x="7639824" y="2871033"/>
              <a:ext cx="1357642"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5DBF358E-6EB7-4962-8404-81694690C1D6}"/>
                    </a:ext>
                  </a:extLst>
                </p:cNvPr>
                <p:cNvSpPr txBox="1"/>
                <p:nvPr/>
              </p:nvSpPr>
              <p:spPr>
                <a:xfrm>
                  <a:off x="7658125" y="2932845"/>
                  <a:ext cx="1346074"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𝐿</m:t>
                            </m:r>
                          </m:sub>
                        </m:sSub>
                      </m:oMath>
                    </m:oMathPara>
                  </a14:m>
                  <a:endParaRPr kumimoji="1" lang="ja-JP" altLang="en-US" sz="3200" dirty="0">
                    <a:solidFill>
                      <a:schemeClr val="bg1"/>
                    </a:solidFill>
                  </a:endParaRPr>
                </a:p>
              </p:txBody>
            </p:sp>
          </mc:Choice>
          <mc:Fallback xmlns="">
            <p:sp>
              <p:nvSpPr>
                <p:cNvPr id="84" name="テキスト ボックス 83">
                  <a:extLst>
                    <a:ext uri="{FF2B5EF4-FFF2-40B4-BE49-F238E27FC236}">
                      <a16:creationId xmlns:a16="http://schemas.microsoft.com/office/drawing/2014/main" id="{5DBF358E-6EB7-4962-8404-81694690C1D6}"/>
                    </a:ext>
                  </a:extLst>
                </p:cNvPr>
                <p:cNvSpPr txBox="1">
                  <a:spLocks noRot="1" noChangeAspect="1" noMove="1" noResize="1" noEditPoints="1" noAdjustHandles="1" noChangeArrowheads="1" noChangeShapeType="1" noTextEdit="1"/>
                </p:cNvSpPr>
                <p:nvPr/>
              </p:nvSpPr>
              <p:spPr>
                <a:xfrm>
                  <a:off x="7658125" y="2932845"/>
                  <a:ext cx="1346074" cy="369653"/>
                </a:xfrm>
                <a:prstGeom prst="rect">
                  <a:avLst/>
                </a:prstGeom>
                <a:blipFill>
                  <a:blip r:embed="rId8"/>
                  <a:stretch>
                    <a:fillRect l="-6364" t="-16393" b="-14754"/>
                  </a:stretch>
                </a:blipFill>
              </p:spPr>
              <p:txBody>
                <a:bodyPr/>
                <a:lstStyle/>
                <a:p>
                  <a:r>
                    <a:rPr lang="ja-JP" altLang="en-US">
                      <a:noFill/>
                    </a:rPr>
                    <a:t> </a:t>
                  </a:r>
                </a:p>
              </p:txBody>
            </p:sp>
          </mc:Fallback>
        </mc:AlternateContent>
      </p:grpSp>
      <p:cxnSp>
        <p:nvCxnSpPr>
          <p:cNvPr id="51" name="直線コネクタ 50">
            <a:extLst>
              <a:ext uri="{FF2B5EF4-FFF2-40B4-BE49-F238E27FC236}">
                <a16:creationId xmlns:a16="http://schemas.microsoft.com/office/drawing/2014/main" id="{DDE4CC62-EB93-4A3E-87D0-0E0D8621EA32}"/>
              </a:ext>
            </a:extLst>
          </p:cNvPr>
          <p:cNvCxnSpPr>
            <a:cxnSpLocks/>
            <a:stCxn id="48" idx="1"/>
            <a:endCxn id="48" idx="7"/>
          </p:cNvCxnSpPr>
          <p:nvPr/>
        </p:nvCxnSpPr>
        <p:spPr>
          <a:xfrm>
            <a:off x="3598846" y="2420259"/>
            <a:ext cx="360382"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034387" y="3458455"/>
            <a:ext cx="0" cy="217554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17CE3271-7440-42A1-81EE-93FB066F3343}"/>
              </a:ext>
            </a:extLst>
          </p:cNvPr>
          <p:cNvCxnSpPr>
            <a:cxnSpLocks/>
          </p:cNvCxnSpPr>
          <p:nvPr/>
        </p:nvCxnSpPr>
        <p:spPr>
          <a:xfrm flipH="1">
            <a:off x="4033866" y="5454000"/>
            <a:ext cx="4516087"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8FB7E09-4F7A-4360-B054-957C98072858}"/>
              </a:ext>
            </a:extLst>
          </p:cNvPr>
          <p:cNvCxnSpPr>
            <a:cxnSpLocks/>
            <a:stCxn id="83" idx="1"/>
            <a:endCxn id="48" idx="0"/>
          </p:cNvCxnSpPr>
          <p:nvPr/>
        </p:nvCxnSpPr>
        <p:spPr>
          <a:xfrm flipH="1">
            <a:off x="3779037" y="1078540"/>
            <a:ext cx="491775" cy="918721"/>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DCF0FB2A-17DC-4DA5-A615-2A0F560FA4B0}"/>
                  </a:ext>
                </a:extLst>
              </p:cNvPr>
              <p:cNvSpPr txBox="1"/>
              <p:nvPr/>
            </p:nvSpPr>
            <p:spPr>
              <a:xfrm>
                <a:off x="5948557" y="6150740"/>
                <a:ext cx="5283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𝑏</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87" name="テキスト ボックス 86">
                <a:extLst>
                  <a:ext uri="{FF2B5EF4-FFF2-40B4-BE49-F238E27FC236}">
                    <a16:creationId xmlns:a16="http://schemas.microsoft.com/office/drawing/2014/main" id="{DCF0FB2A-17DC-4DA5-A615-2A0F560FA4B0}"/>
                  </a:ext>
                </a:extLst>
              </p:cNvPr>
              <p:cNvSpPr txBox="1">
                <a:spLocks noRot="1" noChangeAspect="1" noMove="1" noResize="1" noEditPoints="1" noAdjustHandles="1" noChangeArrowheads="1" noChangeShapeType="1" noTextEdit="1"/>
              </p:cNvSpPr>
              <p:nvPr/>
            </p:nvSpPr>
            <p:spPr>
              <a:xfrm>
                <a:off x="5948557" y="6150740"/>
                <a:ext cx="528350"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650F9B5A-E299-4A8A-90FB-20D264DE4264}"/>
                  </a:ext>
                </a:extLst>
              </p:cNvPr>
              <p:cNvSpPr txBox="1"/>
              <p:nvPr/>
            </p:nvSpPr>
            <p:spPr>
              <a:xfrm>
                <a:off x="6043889" y="5403187"/>
                <a:ext cx="8650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𝑎</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88" name="テキスト ボックス 87">
                <a:extLst>
                  <a:ext uri="{FF2B5EF4-FFF2-40B4-BE49-F238E27FC236}">
                    <a16:creationId xmlns:a16="http://schemas.microsoft.com/office/drawing/2014/main" id="{650F9B5A-E299-4A8A-90FB-20D264DE4264}"/>
                  </a:ext>
                </a:extLst>
              </p:cNvPr>
              <p:cNvSpPr txBox="1">
                <a:spLocks noRot="1" noChangeAspect="1" noMove="1" noResize="1" noEditPoints="1" noAdjustHandles="1" noChangeArrowheads="1" noChangeShapeType="1" noTextEdit="1"/>
              </p:cNvSpPr>
              <p:nvPr/>
            </p:nvSpPr>
            <p:spPr>
              <a:xfrm>
                <a:off x="6043889" y="5403187"/>
                <a:ext cx="865045"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AFFFE576-7149-4CD8-85A4-E27292FB3B65}"/>
                  </a:ext>
                </a:extLst>
              </p:cNvPr>
              <p:cNvSpPr txBox="1"/>
              <p:nvPr/>
            </p:nvSpPr>
            <p:spPr>
              <a:xfrm>
                <a:off x="5002985" y="4835382"/>
                <a:ext cx="5378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𝑏</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89" name="テキスト ボックス 88">
                <a:extLst>
                  <a:ext uri="{FF2B5EF4-FFF2-40B4-BE49-F238E27FC236}">
                    <a16:creationId xmlns:a16="http://schemas.microsoft.com/office/drawing/2014/main" id="{AFFFE576-7149-4CD8-85A4-E27292FB3B65}"/>
                  </a:ext>
                </a:extLst>
              </p:cNvPr>
              <p:cNvSpPr txBox="1">
                <a:spLocks noRot="1" noChangeAspect="1" noMove="1" noResize="1" noEditPoints="1" noAdjustHandles="1" noChangeArrowheads="1" noChangeShapeType="1" noTextEdit="1"/>
              </p:cNvSpPr>
              <p:nvPr/>
            </p:nvSpPr>
            <p:spPr>
              <a:xfrm>
                <a:off x="5002985" y="4835382"/>
                <a:ext cx="537840"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5F2B338-557E-4FBF-8FD9-2751CE27FDD9}"/>
                  </a:ext>
                </a:extLst>
              </p:cNvPr>
              <p:cNvSpPr txBox="1"/>
              <p:nvPr/>
            </p:nvSpPr>
            <p:spPr>
              <a:xfrm>
                <a:off x="2937884" y="3466107"/>
                <a:ext cx="5413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𝐶</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90" name="テキスト ボックス 89">
                <a:extLst>
                  <a:ext uri="{FF2B5EF4-FFF2-40B4-BE49-F238E27FC236}">
                    <a16:creationId xmlns:a16="http://schemas.microsoft.com/office/drawing/2014/main" id="{E5F2B338-557E-4FBF-8FD9-2751CE27FDD9}"/>
                  </a:ext>
                </a:extLst>
              </p:cNvPr>
              <p:cNvSpPr txBox="1">
                <a:spLocks noRot="1" noChangeAspect="1" noMove="1" noResize="1" noEditPoints="1" noAdjustHandles="1" noChangeArrowheads="1" noChangeShapeType="1" noTextEdit="1"/>
              </p:cNvSpPr>
              <p:nvPr/>
            </p:nvSpPr>
            <p:spPr>
              <a:xfrm>
                <a:off x="2937884" y="3466107"/>
                <a:ext cx="541367"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53788AB1-747E-4450-AFDA-362DBD413FCC}"/>
                  </a:ext>
                </a:extLst>
              </p:cNvPr>
              <p:cNvSpPr txBox="1"/>
              <p:nvPr/>
            </p:nvSpPr>
            <p:spPr>
              <a:xfrm>
                <a:off x="4044038" y="3458455"/>
                <a:ext cx="55085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𝐶</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91" name="テキスト ボックス 90">
                <a:extLst>
                  <a:ext uri="{FF2B5EF4-FFF2-40B4-BE49-F238E27FC236}">
                    <a16:creationId xmlns:a16="http://schemas.microsoft.com/office/drawing/2014/main" id="{53788AB1-747E-4450-AFDA-362DBD413FCC}"/>
                  </a:ext>
                </a:extLst>
              </p:cNvPr>
              <p:cNvSpPr txBox="1">
                <a:spLocks noRot="1" noChangeAspect="1" noMove="1" noResize="1" noEditPoints="1" noAdjustHandles="1" noChangeArrowheads="1" noChangeShapeType="1" noTextEdit="1"/>
              </p:cNvSpPr>
              <p:nvPr/>
            </p:nvSpPr>
            <p:spPr>
              <a:xfrm>
                <a:off x="4044038" y="3458455"/>
                <a:ext cx="550856" cy="492443"/>
              </a:xfrm>
              <a:prstGeom prst="rect">
                <a:avLst/>
              </a:prstGeom>
              <a:blipFill>
                <a:blip r:embed="rId13"/>
                <a:stretch>
                  <a:fillRect/>
                </a:stretch>
              </a:blipFill>
            </p:spPr>
            <p:txBody>
              <a:bodyPr/>
              <a:lstStyle/>
              <a:p>
                <a:r>
                  <a:rPr lang="ja-JP" altLang="en-US">
                    <a:noFill/>
                  </a:rPr>
                  <a:t> </a:t>
                </a:r>
              </a:p>
            </p:txBody>
          </p:sp>
        </mc:Fallback>
      </mc:AlternateContent>
      <p:grpSp>
        <p:nvGrpSpPr>
          <p:cNvPr id="94" name="グループ化 93">
            <a:extLst>
              <a:ext uri="{FF2B5EF4-FFF2-40B4-BE49-F238E27FC236}">
                <a16:creationId xmlns:a16="http://schemas.microsoft.com/office/drawing/2014/main" id="{71E7E96E-9C4E-4600-8DF1-E8BB3D61F69D}"/>
              </a:ext>
            </a:extLst>
          </p:cNvPr>
          <p:cNvGrpSpPr/>
          <p:nvPr/>
        </p:nvGrpSpPr>
        <p:grpSpPr>
          <a:xfrm>
            <a:off x="2024364" y="4499412"/>
            <a:ext cx="1039410" cy="449574"/>
            <a:chOff x="7639824" y="2871033"/>
            <a:chExt cx="1039410" cy="449574"/>
          </a:xfrm>
        </p:grpSpPr>
        <p:sp>
          <p:nvSpPr>
            <p:cNvPr id="95" name="角丸四角形 15">
              <a:extLst>
                <a:ext uri="{FF2B5EF4-FFF2-40B4-BE49-F238E27FC236}">
                  <a16:creationId xmlns:a16="http://schemas.microsoft.com/office/drawing/2014/main" id="{2690FC7D-D3E7-45B3-9A6B-DD51A5614F40}"/>
                </a:ext>
              </a:extLst>
            </p:cNvPr>
            <p:cNvSpPr/>
            <p:nvPr/>
          </p:nvSpPr>
          <p:spPr bwMode="auto">
            <a:xfrm>
              <a:off x="7639824" y="2871033"/>
              <a:ext cx="1005211"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4DDF3938-FA2F-4C37-8853-996C18A9A0C4}"/>
                    </a:ext>
                  </a:extLst>
                </p:cNvPr>
                <p:cNvSpPr txBox="1"/>
                <p:nvPr/>
              </p:nvSpPr>
              <p:spPr>
                <a:xfrm>
                  <a:off x="7674023" y="2951275"/>
                  <a:ext cx="10052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球面</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𝑆</m:t>
                            </m:r>
                          </m:e>
                          <m:sub>
                            <m:r>
                              <a:rPr lang="en-US" altLang="ja-JP" sz="2400" b="0" i="1" smtClean="0">
                                <a:solidFill>
                                  <a:schemeClr val="bg1"/>
                                </a:solidFill>
                                <a:latin typeface="Cambria Math" panose="02040503050406030204" pitchFamily="18" charset="0"/>
                              </a:rPr>
                              <m:t>1</m:t>
                            </m:r>
                          </m:sub>
                        </m:sSub>
                      </m:oMath>
                    </m:oMathPara>
                  </a14:m>
                  <a:endParaRPr kumimoji="1" lang="ja-JP" altLang="en-US" sz="3200" dirty="0">
                    <a:solidFill>
                      <a:schemeClr val="bg1"/>
                    </a:solidFill>
                  </a:endParaRPr>
                </a:p>
              </p:txBody>
            </p:sp>
          </mc:Choice>
          <mc:Fallback xmlns="">
            <p:sp>
              <p:nvSpPr>
                <p:cNvPr id="96" name="テキスト ボックス 95">
                  <a:extLst>
                    <a:ext uri="{FF2B5EF4-FFF2-40B4-BE49-F238E27FC236}">
                      <a16:creationId xmlns:a16="http://schemas.microsoft.com/office/drawing/2014/main" id="{4DDF3938-FA2F-4C37-8853-996C18A9A0C4}"/>
                    </a:ext>
                  </a:extLst>
                </p:cNvPr>
                <p:cNvSpPr txBox="1">
                  <a:spLocks noRot="1" noChangeAspect="1" noMove="1" noResize="1" noEditPoints="1" noAdjustHandles="1" noChangeArrowheads="1" noChangeShapeType="1" noTextEdit="1"/>
                </p:cNvSpPr>
                <p:nvPr/>
              </p:nvSpPr>
              <p:spPr>
                <a:xfrm>
                  <a:off x="7674023" y="2951275"/>
                  <a:ext cx="1005211" cy="369332"/>
                </a:xfrm>
                <a:prstGeom prst="rect">
                  <a:avLst/>
                </a:prstGeom>
                <a:blipFill>
                  <a:blip r:embed="rId14"/>
                  <a:stretch>
                    <a:fillRect l="-8485" t="-14754" b="-14754"/>
                  </a:stretch>
                </a:blipFill>
              </p:spPr>
              <p:txBody>
                <a:bodyPr/>
                <a:lstStyle/>
                <a:p>
                  <a:r>
                    <a:rPr lang="ja-JP" altLang="en-US">
                      <a:noFill/>
                    </a:rPr>
                    <a:t> </a:t>
                  </a:r>
                </a:p>
              </p:txBody>
            </p:sp>
          </mc:Fallback>
        </mc:AlternateContent>
      </p:grpSp>
      <p:cxnSp>
        <p:nvCxnSpPr>
          <p:cNvPr id="97" name="直線コネクタ 96">
            <a:extLst>
              <a:ext uri="{FF2B5EF4-FFF2-40B4-BE49-F238E27FC236}">
                <a16:creationId xmlns:a16="http://schemas.microsoft.com/office/drawing/2014/main" id="{6EFE4AD0-E202-4A2B-A134-9B73F771AF42}"/>
              </a:ext>
            </a:extLst>
          </p:cNvPr>
          <p:cNvCxnSpPr>
            <a:cxnSpLocks/>
            <a:stCxn id="96" idx="3"/>
            <a:endCxn id="48" idx="3"/>
          </p:cNvCxnSpPr>
          <p:nvPr/>
        </p:nvCxnSpPr>
        <p:spPr>
          <a:xfrm flipV="1">
            <a:off x="3063774" y="4462676"/>
            <a:ext cx="535072" cy="301644"/>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DAF00EC3-A687-490D-A39C-321B8918D273}"/>
              </a:ext>
            </a:extLst>
          </p:cNvPr>
          <p:cNvGrpSpPr/>
          <p:nvPr/>
        </p:nvGrpSpPr>
        <p:grpSpPr>
          <a:xfrm>
            <a:off x="4426369" y="4104640"/>
            <a:ext cx="1046527" cy="449574"/>
            <a:chOff x="7639824" y="2871033"/>
            <a:chExt cx="1046527" cy="449574"/>
          </a:xfrm>
        </p:grpSpPr>
        <p:sp>
          <p:nvSpPr>
            <p:cNvPr id="99" name="角丸四角形 15">
              <a:extLst>
                <a:ext uri="{FF2B5EF4-FFF2-40B4-BE49-F238E27FC236}">
                  <a16:creationId xmlns:a16="http://schemas.microsoft.com/office/drawing/2014/main" id="{48A7953F-E689-46EA-9EDD-5A6BC3ED1701}"/>
                </a:ext>
              </a:extLst>
            </p:cNvPr>
            <p:cNvSpPr/>
            <p:nvPr/>
          </p:nvSpPr>
          <p:spPr bwMode="auto">
            <a:xfrm>
              <a:off x="7639824" y="2871033"/>
              <a:ext cx="1005211"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F6FB19FD-287E-48A6-B87D-DCE5F896D4F6}"/>
                    </a:ext>
                  </a:extLst>
                </p:cNvPr>
                <p:cNvSpPr txBox="1"/>
                <p:nvPr/>
              </p:nvSpPr>
              <p:spPr>
                <a:xfrm>
                  <a:off x="7674023" y="2951275"/>
                  <a:ext cx="10123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球面</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𝑆</m:t>
                            </m:r>
                          </m:e>
                          <m:sub>
                            <m:r>
                              <a:rPr lang="en-US" altLang="ja-JP" sz="2400" b="0" i="1" smtClean="0">
                                <a:solidFill>
                                  <a:schemeClr val="bg1"/>
                                </a:solidFill>
                                <a:latin typeface="Cambria Math" panose="02040503050406030204" pitchFamily="18" charset="0"/>
                              </a:rPr>
                              <m:t>2</m:t>
                            </m:r>
                          </m:sub>
                        </m:sSub>
                      </m:oMath>
                    </m:oMathPara>
                  </a14:m>
                  <a:endParaRPr kumimoji="1" lang="ja-JP" altLang="en-US" sz="3200" dirty="0">
                    <a:solidFill>
                      <a:schemeClr val="bg1"/>
                    </a:solidFill>
                  </a:endParaRPr>
                </a:p>
              </p:txBody>
            </p:sp>
          </mc:Choice>
          <mc:Fallback xmlns="">
            <p:sp>
              <p:nvSpPr>
                <p:cNvPr id="100" name="テキスト ボックス 99">
                  <a:extLst>
                    <a:ext uri="{FF2B5EF4-FFF2-40B4-BE49-F238E27FC236}">
                      <a16:creationId xmlns:a16="http://schemas.microsoft.com/office/drawing/2014/main" id="{F6FB19FD-287E-48A6-B87D-DCE5F896D4F6}"/>
                    </a:ext>
                  </a:extLst>
                </p:cNvPr>
                <p:cNvSpPr txBox="1">
                  <a:spLocks noRot="1" noChangeAspect="1" noMove="1" noResize="1" noEditPoints="1" noAdjustHandles="1" noChangeArrowheads="1" noChangeShapeType="1" noTextEdit="1"/>
                </p:cNvSpPr>
                <p:nvPr/>
              </p:nvSpPr>
              <p:spPr>
                <a:xfrm>
                  <a:off x="7674023" y="2951275"/>
                  <a:ext cx="1012328" cy="369332"/>
                </a:xfrm>
                <a:prstGeom prst="rect">
                  <a:avLst/>
                </a:prstGeom>
                <a:blipFill>
                  <a:blip r:embed="rId15"/>
                  <a:stretch>
                    <a:fillRect l="-8434" t="-14754" b="-14754"/>
                  </a:stretch>
                </a:blipFill>
              </p:spPr>
              <p:txBody>
                <a:bodyPr/>
                <a:lstStyle/>
                <a:p>
                  <a:r>
                    <a:rPr lang="ja-JP" altLang="en-US">
                      <a:noFill/>
                    </a:rPr>
                    <a:t> </a:t>
                  </a:r>
                </a:p>
              </p:txBody>
            </p:sp>
          </mc:Fallback>
        </mc:AlternateContent>
      </p:grpSp>
      <p:cxnSp>
        <p:nvCxnSpPr>
          <p:cNvPr id="101" name="直線コネクタ 100">
            <a:extLst>
              <a:ext uri="{FF2B5EF4-FFF2-40B4-BE49-F238E27FC236}">
                <a16:creationId xmlns:a16="http://schemas.microsoft.com/office/drawing/2014/main" id="{A870CB6D-2922-4117-871D-183FD51EF756}"/>
              </a:ext>
            </a:extLst>
          </p:cNvPr>
          <p:cNvCxnSpPr>
            <a:cxnSpLocks/>
            <a:stCxn id="99" idx="1"/>
            <a:endCxn id="48" idx="5"/>
          </p:cNvCxnSpPr>
          <p:nvPr/>
        </p:nvCxnSpPr>
        <p:spPr>
          <a:xfrm flipH="1">
            <a:off x="3959228" y="4329427"/>
            <a:ext cx="467141" cy="133249"/>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6118AFA-9047-4599-934A-16ABCFC17B14}"/>
                  </a:ext>
                </a:extLst>
              </p:cNvPr>
              <p:cNvSpPr txBox="1"/>
              <p:nvPr/>
            </p:nvSpPr>
            <p:spPr>
              <a:xfrm>
                <a:off x="3110256" y="1888594"/>
                <a:ext cx="5844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𝑄</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102" name="テキスト ボックス 101">
                <a:extLst>
                  <a:ext uri="{FF2B5EF4-FFF2-40B4-BE49-F238E27FC236}">
                    <a16:creationId xmlns:a16="http://schemas.microsoft.com/office/drawing/2014/main" id="{16118AFA-9047-4599-934A-16ABCFC17B14}"/>
                  </a:ext>
                </a:extLst>
              </p:cNvPr>
              <p:cNvSpPr txBox="1">
                <a:spLocks noRot="1" noChangeAspect="1" noMove="1" noResize="1" noEditPoints="1" noAdjustHandles="1" noChangeArrowheads="1" noChangeShapeType="1" noTextEdit="1"/>
              </p:cNvSpPr>
              <p:nvPr/>
            </p:nvSpPr>
            <p:spPr>
              <a:xfrm>
                <a:off x="3110256" y="1888594"/>
                <a:ext cx="584454"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E4EFCEE1-105C-43E5-B177-3996F04CA3DF}"/>
                  </a:ext>
                </a:extLst>
              </p:cNvPr>
              <p:cNvSpPr txBox="1"/>
              <p:nvPr/>
            </p:nvSpPr>
            <p:spPr>
              <a:xfrm>
                <a:off x="3903469" y="1867457"/>
                <a:ext cx="5939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𝑄</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103" name="テキスト ボックス 102">
                <a:extLst>
                  <a:ext uri="{FF2B5EF4-FFF2-40B4-BE49-F238E27FC236}">
                    <a16:creationId xmlns:a16="http://schemas.microsoft.com/office/drawing/2014/main" id="{E4EFCEE1-105C-43E5-B177-3996F04CA3DF}"/>
                  </a:ext>
                </a:extLst>
              </p:cNvPr>
              <p:cNvSpPr txBox="1">
                <a:spLocks noRot="1" noChangeAspect="1" noMove="1" noResize="1" noEditPoints="1" noAdjustHandles="1" noChangeArrowheads="1" noChangeShapeType="1" noTextEdit="1"/>
              </p:cNvSpPr>
              <p:nvPr/>
            </p:nvSpPr>
            <p:spPr>
              <a:xfrm>
                <a:off x="3903469" y="1867457"/>
                <a:ext cx="593944"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AE075B7A-7A63-4F38-AD7D-E60B451004CF}"/>
                  </a:ext>
                </a:extLst>
              </p:cNvPr>
              <p:cNvSpPr txBox="1"/>
              <p:nvPr/>
            </p:nvSpPr>
            <p:spPr>
              <a:xfrm>
                <a:off x="6422015" y="3458455"/>
                <a:ext cx="6462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𝑃</m:t>
                          </m:r>
                        </m:e>
                        <m:sub>
                          <m:r>
                            <a:rPr lang="en-US" altLang="ja-JP" sz="3200" b="0" i="1" smtClean="0">
                              <a:latin typeface="Cambria Math" panose="02040503050406030204" pitchFamily="18" charset="0"/>
                            </a:rPr>
                            <m:t>2</m:t>
                          </m:r>
                        </m:sub>
                      </m:sSub>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04" name="テキスト ボックス 103">
                <a:extLst>
                  <a:ext uri="{FF2B5EF4-FFF2-40B4-BE49-F238E27FC236}">
                    <a16:creationId xmlns:a16="http://schemas.microsoft.com/office/drawing/2014/main" id="{AE075B7A-7A63-4F38-AD7D-E60B451004CF}"/>
                  </a:ext>
                </a:extLst>
              </p:cNvPr>
              <p:cNvSpPr txBox="1">
                <a:spLocks noRot="1" noChangeAspect="1" noMove="1" noResize="1" noEditPoints="1" noAdjustHandles="1" noChangeArrowheads="1" noChangeShapeType="1" noTextEdit="1"/>
              </p:cNvSpPr>
              <p:nvPr/>
            </p:nvSpPr>
            <p:spPr>
              <a:xfrm>
                <a:off x="6422015" y="3458455"/>
                <a:ext cx="646267" cy="492443"/>
              </a:xfrm>
              <a:prstGeom prst="rect">
                <a:avLst/>
              </a:prstGeom>
              <a:blipFill>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02861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370679"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𝑃</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370679" cy="492443"/>
              </a:xfrm>
              <a:prstGeom prst="rect">
                <a:avLst/>
              </a:prstGeom>
              <a:blipFill>
                <a:blip r:embed="rId2"/>
                <a:stretch>
                  <a:fillRect t="-25000" r="-65574" b="-5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4395" y="536900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4395" y="5369009"/>
                <a:ext cx="369717"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269000"/>
            <a:ext cx="0" cy="432000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flipV="1">
            <a:off x="2784538" y="2169000"/>
            <a:ext cx="2167798" cy="126751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4930" y="3436514"/>
            <a:ext cx="2147406" cy="12578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4538" y="2817304"/>
            <a:ext cx="2167798" cy="6127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436514"/>
            <a:ext cx="2159339" cy="6224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804930" y="2632927"/>
            <a:ext cx="1340758" cy="7906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7" y="3028002"/>
            <a:ext cx="1465831" cy="3956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21429"/>
            <a:ext cx="1445438" cy="150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2776034" y="3423621"/>
            <a:ext cx="1434057" cy="4063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2804929" y="3442932"/>
            <a:ext cx="1324156" cy="7510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653271A4-36EB-4E55-A78B-13F6BA66D564}"/>
              </a:ext>
            </a:extLst>
          </p:cNvPr>
          <p:cNvSpPr/>
          <p:nvPr/>
        </p:nvSpPr>
        <p:spPr bwMode="auto">
          <a:xfrm>
            <a:off x="2708068" y="335597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62" name="直線矢印コネクタ 61">
            <a:extLst>
              <a:ext uri="{FF2B5EF4-FFF2-40B4-BE49-F238E27FC236}">
                <a16:creationId xmlns:a16="http://schemas.microsoft.com/office/drawing/2014/main" id="{06E3C65C-80FD-4569-910C-FB0D20495BE7}"/>
              </a:ext>
            </a:extLst>
          </p:cNvPr>
          <p:cNvCxnSpPr>
            <a:cxnSpLocks/>
          </p:cNvCxnSpPr>
          <p:nvPr/>
        </p:nvCxnSpPr>
        <p:spPr>
          <a:xfrm>
            <a:off x="2791748" y="3442930"/>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08E7EC8E-7DD6-410F-8AB2-7C39429B34CA}"/>
              </a:ext>
            </a:extLst>
          </p:cNvPr>
          <p:cNvCxnSpPr>
            <a:cxnSpLocks/>
          </p:cNvCxnSpPr>
          <p:nvPr/>
        </p:nvCxnSpPr>
        <p:spPr>
          <a:xfrm flipH="1">
            <a:off x="2807173" y="5312786"/>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03760197-7750-4F55-A99C-103DBD57E801}"/>
                  </a:ext>
                </a:extLst>
              </p:cNvPr>
              <p:cNvSpPr txBox="1"/>
              <p:nvPr/>
            </p:nvSpPr>
            <p:spPr>
              <a:xfrm>
                <a:off x="2610630" y="2903257"/>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03760197-7750-4F55-A99C-103DBD57E801}"/>
                  </a:ext>
                </a:extLst>
              </p:cNvPr>
              <p:cNvSpPr txBox="1">
                <a:spLocks noRot="1" noChangeAspect="1" noMove="1" noResize="1" noEditPoints="1" noAdjustHandles="1" noChangeArrowheads="1" noChangeShapeType="1" noTextEdit="1"/>
              </p:cNvSpPr>
              <p:nvPr/>
            </p:nvSpPr>
            <p:spPr>
              <a:xfrm>
                <a:off x="2610630" y="2903257"/>
                <a:ext cx="404341"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E25A1301-F832-4BC3-A8B7-2337392CD6EA}"/>
                  </a:ext>
                </a:extLst>
              </p:cNvPr>
              <p:cNvSpPr txBox="1"/>
              <p:nvPr/>
            </p:nvSpPr>
            <p:spPr>
              <a:xfrm>
                <a:off x="3712056" y="5358816"/>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65" name="テキスト ボックス 64">
                <a:extLst>
                  <a:ext uri="{FF2B5EF4-FFF2-40B4-BE49-F238E27FC236}">
                    <a16:creationId xmlns:a16="http://schemas.microsoft.com/office/drawing/2014/main" id="{E25A1301-F832-4BC3-A8B7-2337392CD6EA}"/>
                  </a:ext>
                </a:extLst>
              </p:cNvPr>
              <p:cNvSpPr txBox="1">
                <a:spLocks noRot="1" noChangeAspect="1" noMove="1" noResize="1" noEditPoints="1" noAdjustHandles="1" noChangeArrowheads="1" noChangeShapeType="1" noTextEdit="1"/>
              </p:cNvSpPr>
              <p:nvPr/>
            </p:nvSpPr>
            <p:spPr>
              <a:xfrm>
                <a:off x="3712056" y="5358816"/>
                <a:ext cx="378693" cy="492443"/>
              </a:xfrm>
              <a:prstGeom prst="rect">
                <a:avLst/>
              </a:prstGeom>
              <a:blipFill>
                <a:blip r:embed="rId5"/>
                <a:stretch>
                  <a:fillRect/>
                </a:stretch>
              </a:blipFill>
            </p:spPr>
            <p:txBody>
              <a:bodyPr/>
              <a:lstStyle/>
              <a:p>
                <a:r>
                  <a:rPr lang="ja-JP" altLang="en-US">
                    <a:noFill/>
                  </a:rPr>
                  <a:t> </a:t>
                </a:r>
              </a:p>
            </p:txBody>
          </p:sp>
        </mc:Fallback>
      </mc:AlternateContent>
      <p:grpSp>
        <p:nvGrpSpPr>
          <p:cNvPr id="67" name="グループ化 66">
            <a:extLst>
              <a:ext uri="{FF2B5EF4-FFF2-40B4-BE49-F238E27FC236}">
                <a16:creationId xmlns:a16="http://schemas.microsoft.com/office/drawing/2014/main" id="{0FFB5CD4-ED9B-46EB-86CB-3939AE06BBAD}"/>
              </a:ext>
            </a:extLst>
          </p:cNvPr>
          <p:cNvGrpSpPr/>
          <p:nvPr/>
        </p:nvGrpSpPr>
        <p:grpSpPr>
          <a:xfrm>
            <a:off x="5541924" y="964778"/>
            <a:ext cx="1364375" cy="449574"/>
            <a:chOff x="7639824" y="2871033"/>
            <a:chExt cx="1364375" cy="449574"/>
          </a:xfrm>
        </p:grpSpPr>
        <p:sp>
          <p:nvSpPr>
            <p:cNvPr id="68" name="角丸四角形 15">
              <a:extLst>
                <a:ext uri="{FF2B5EF4-FFF2-40B4-BE49-F238E27FC236}">
                  <a16:creationId xmlns:a16="http://schemas.microsoft.com/office/drawing/2014/main" id="{1BE57B85-3D7C-4002-92BB-912CAA2D316E}"/>
                </a:ext>
              </a:extLst>
            </p:cNvPr>
            <p:cNvSpPr/>
            <p:nvPr/>
          </p:nvSpPr>
          <p:spPr bwMode="auto">
            <a:xfrm>
              <a:off x="7639824" y="2871033"/>
              <a:ext cx="1357642"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897EEF09-2BD7-4955-BC01-79ADFF71794D}"/>
                    </a:ext>
                  </a:extLst>
                </p:cNvPr>
                <p:cNvSpPr txBox="1"/>
                <p:nvPr/>
              </p:nvSpPr>
              <p:spPr>
                <a:xfrm>
                  <a:off x="7658125" y="2932845"/>
                  <a:ext cx="1346074"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𝐿</m:t>
                            </m:r>
                          </m:sub>
                        </m:sSub>
                      </m:oMath>
                    </m:oMathPara>
                  </a14:m>
                  <a:endParaRPr kumimoji="1" lang="ja-JP" altLang="en-US" sz="3200" dirty="0">
                    <a:solidFill>
                      <a:schemeClr val="bg1"/>
                    </a:solidFill>
                  </a:endParaRPr>
                </a:p>
              </p:txBody>
            </p:sp>
          </mc:Choice>
          <mc:Fallback xmlns="">
            <p:sp>
              <p:nvSpPr>
                <p:cNvPr id="69" name="テキスト ボックス 68">
                  <a:extLst>
                    <a:ext uri="{FF2B5EF4-FFF2-40B4-BE49-F238E27FC236}">
                      <a16:creationId xmlns:a16="http://schemas.microsoft.com/office/drawing/2014/main" id="{897EEF09-2BD7-4955-BC01-79ADFF71794D}"/>
                    </a:ext>
                  </a:extLst>
                </p:cNvPr>
                <p:cNvSpPr txBox="1">
                  <a:spLocks noRot="1" noChangeAspect="1" noMove="1" noResize="1" noEditPoints="1" noAdjustHandles="1" noChangeArrowheads="1" noChangeShapeType="1" noTextEdit="1"/>
                </p:cNvSpPr>
                <p:nvPr/>
              </p:nvSpPr>
              <p:spPr>
                <a:xfrm>
                  <a:off x="7658125" y="2932845"/>
                  <a:ext cx="1346074" cy="369653"/>
                </a:xfrm>
                <a:prstGeom prst="rect">
                  <a:avLst/>
                </a:prstGeom>
                <a:blipFill>
                  <a:blip r:embed="rId6"/>
                  <a:stretch>
                    <a:fillRect l="-6335" t="-14754" b="-14754"/>
                  </a:stretch>
                </a:blipFill>
              </p:spPr>
              <p:txBody>
                <a:bodyPr/>
                <a:lstStyle/>
                <a:p>
                  <a:r>
                    <a:rPr lang="ja-JP" altLang="en-US">
                      <a:noFill/>
                    </a:rPr>
                    <a:t> </a:t>
                  </a:r>
                </a:p>
              </p:txBody>
            </p:sp>
          </mc:Fallback>
        </mc:AlternateContent>
      </p:grpSp>
      <p:cxnSp>
        <p:nvCxnSpPr>
          <p:cNvPr id="71" name="直線コネクタ 70">
            <a:extLst>
              <a:ext uri="{FF2B5EF4-FFF2-40B4-BE49-F238E27FC236}">
                <a16:creationId xmlns:a16="http://schemas.microsoft.com/office/drawing/2014/main" id="{5F026576-8D5F-4726-8F0F-863B87BCB9E2}"/>
              </a:ext>
            </a:extLst>
          </p:cNvPr>
          <p:cNvCxnSpPr>
            <a:cxnSpLocks/>
            <a:stCxn id="68" idx="1"/>
          </p:cNvCxnSpPr>
          <p:nvPr/>
        </p:nvCxnSpPr>
        <p:spPr>
          <a:xfrm flipH="1">
            <a:off x="5050149" y="1189565"/>
            <a:ext cx="491775" cy="918721"/>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2" name="グループ化 71">
            <a:extLst>
              <a:ext uri="{FF2B5EF4-FFF2-40B4-BE49-F238E27FC236}">
                <a16:creationId xmlns:a16="http://schemas.microsoft.com/office/drawing/2014/main" id="{A6D5468E-ADF9-4C7F-AF76-917AA9CE3EED}"/>
              </a:ext>
            </a:extLst>
          </p:cNvPr>
          <p:cNvGrpSpPr/>
          <p:nvPr/>
        </p:nvGrpSpPr>
        <p:grpSpPr>
          <a:xfrm>
            <a:off x="2941889" y="996821"/>
            <a:ext cx="1364760" cy="449574"/>
            <a:chOff x="7639824" y="2871033"/>
            <a:chExt cx="1364760" cy="449574"/>
          </a:xfrm>
        </p:grpSpPr>
        <p:sp>
          <p:nvSpPr>
            <p:cNvPr id="73" name="角丸四角形 15">
              <a:extLst>
                <a:ext uri="{FF2B5EF4-FFF2-40B4-BE49-F238E27FC236}">
                  <a16:creationId xmlns:a16="http://schemas.microsoft.com/office/drawing/2014/main" id="{518F7677-ACBE-467B-BDD0-F63FAEA406E2}"/>
                </a:ext>
              </a:extLst>
            </p:cNvPr>
            <p:cNvSpPr/>
            <p:nvPr/>
          </p:nvSpPr>
          <p:spPr bwMode="auto">
            <a:xfrm>
              <a:off x="7639824" y="2871033"/>
              <a:ext cx="135764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DAA61073-4E5E-4319-BD03-41293B836A82}"/>
                    </a:ext>
                  </a:extLst>
                </p:cNvPr>
                <p:cNvSpPr txBox="1"/>
                <p:nvPr/>
              </p:nvSpPr>
              <p:spPr>
                <a:xfrm>
                  <a:off x="7658125" y="2932845"/>
                  <a:ext cx="1346459"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0</m:t>
                            </m:r>
                          </m:sub>
                        </m:sSub>
                      </m:oMath>
                    </m:oMathPara>
                  </a14:m>
                  <a:endParaRPr kumimoji="1" lang="ja-JP" altLang="en-US" sz="3200" dirty="0">
                    <a:solidFill>
                      <a:schemeClr val="bg1"/>
                    </a:solidFill>
                  </a:endParaRPr>
                </a:p>
              </p:txBody>
            </p:sp>
          </mc:Choice>
          <mc:Fallback xmlns="">
            <p:sp>
              <p:nvSpPr>
                <p:cNvPr id="74" name="テキスト ボックス 73">
                  <a:extLst>
                    <a:ext uri="{FF2B5EF4-FFF2-40B4-BE49-F238E27FC236}">
                      <a16:creationId xmlns:a16="http://schemas.microsoft.com/office/drawing/2014/main" id="{DAA61073-4E5E-4319-BD03-41293B836A82}"/>
                    </a:ext>
                  </a:extLst>
                </p:cNvPr>
                <p:cNvSpPr txBox="1">
                  <a:spLocks noRot="1" noChangeAspect="1" noMove="1" noResize="1" noEditPoints="1" noAdjustHandles="1" noChangeArrowheads="1" noChangeShapeType="1" noTextEdit="1"/>
                </p:cNvSpPr>
                <p:nvPr/>
              </p:nvSpPr>
              <p:spPr>
                <a:xfrm>
                  <a:off x="7658125" y="2932845"/>
                  <a:ext cx="1346459" cy="369653"/>
                </a:xfrm>
                <a:prstGeom prst="rect">
                  <a:avLst/>
                </a:prstGeom>
                <a:blipFill>
                  <a:blip r:embed="rId7"/>
                  <a:stretch>
                    <a:fillRect l="-5909" t="-16667" r="-909" b="-1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049465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結像・共役</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288606" y="3070665"/>
                <a:ext cx="370679"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𝑃</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288606" y="3070665"/>
                <a:ext cx="370679" cy="492443"/>
              </a:xfrm>
              <a:prstGeom prst="rect">
                <a:avLst/>
              </a:prstGeom>
              <a:blipFill>
                <a:blip r:embed="rId2"/>
                <a:stretch>
                  <a:fillRect t="-25000" r="-66667" b="-51250"/>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764000"/>
            <a:ext cx="0" cy="333000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flipV="1">
            <a:off x="2784538" y="2169000"/>
            <a:ext cx="2167798" cy="126751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4930" y="3436514"/>
            <a:ext cx="2147406" cy="12578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4538" y="2817304"/>
            <a:ext cx="2167798" cy="6127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436514"/>
            <a:ext cx="2159339" cy="6224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804930" y="2632927"/>
            <a:ext cx="1340758" cy="7906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7" y="3028002"/>
            <a:ext cx="1465831" cy="3956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21429"/>
            <a:ext cx="1445438" cy="150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2776034" y="3423621"/>
            <a:ext cx="1434057" cy="4063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2804929" y="3442932"/>
            <a:ext cx="1324156" cy="7510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653271A4-36EB-4E55-A78B-13F6BA66D564}"/>
              </a:ext>
            </a:extLst>
          </p:cNvPr>
          <p:cNvSpPr/>
          <p:nvPr/>
        </p:nvSpPr>
        <p:spPr bwMode="auto">
          <a:xfrm>
            <a:off x="2708068" y="3355977"/>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03760197-7750-4F55-A99C-103DBD57E801}"/>
                  </a:ext>
                </a:extLst>
              </p:cNvPr>
              <p:cNvSpPr txBox="1"/>
              <p:nvPr/>
            </p:nvSpPr>
            <p:spPr>
              <a:xfrm>
                <a:off x="2416919" y="2985647"/>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03760197-7750-4F55-A99C-103DBD57E801}"/>
                  </a:ext>
                </a:extLst>
              </p:cNvPr>
              <p:cNvSpPr txBox="1">
                <a:spLocks noRot="1" noChangeAspect="1" noMove="1" noResize="1" noEditPoints="1" noAdjustHandles="1" noChangeArrowheads="1" noChangeShapeType="1" noTextEdit="1"/>
              </p:cNvSpPr>
              <p:nvPr/>
            </p:nvSpPr>
            <p:spPr>
              <a:xfrm>
                <a:off x="2416919" y="2985647"/>
                <a:ext cx="404341" cy="492443"/>
              </a:xfrm>
              <a:prstGeom prst="rect">
                <a:avLst/>
              </a:prstGeom>
              <a:blipFill>
                <a:blip r:embed="rId3"/>
                <a:stretch>
                  <a:fillRect/>
                </a:stretch>
              </a:blipFill>
            </p:spPr>
            <p:txBody>
              <a:bodyPr/>
              <a:lstStyle/>
              <a:p>
                <a:r>
                  <a:rPr lang="ja-JP" altLang="en-US">
                    <a:noFill/>
                  </a:rPr>
                  <a:t> </a:t>
                </a:r>
              </a:p>
            </p:txBody>
          </p:sp>
        </mc:Fallback>
      </mc:AlternateContent>
      <p:grpSp>
        <p:nvGrpSpPr>
          <p:cNvPr id="41" name="グループ化 40">
            <a:extLst>
              <a:ext uri="{FF2B5EF4-FFF2-40B4-BE49-F238E27FC236}">
                <a16:creationId xmlns:a16="http://schemas.microsoft.com/office/drawing/2014/main" id="{39A8DD9C-734F-43AD-BED7-B075A5D0FC6D}"/>
              </a:ext>
            </a:extLst>
          </p:cNvPr>
          <p:cNvGrpSpPr/>
          <p:nvPr/>
        </p:nvGrpSpPr>
        <p:grpSpPr>
          <a:xfrm>
            <a:off x="7823204" y="3028002"/>
            <a:ext cx="1447141" cy="449574"/>
            <a:chOff x="7639823" y="2871033"/>
            <a:chExt cx="1447141" cy="449574"/>
          </a:xfrm>
        </p:grpSpPr>
        <p:sp>
          <p:nvSpPr>
            <p:cNvPr id="44" name="角丸四角形 15">
              <a:extLst>
                <a:ext uri="{FF2B5EF4-FFF2-40B4-BE49-F238E27FC236}">
                  <a16:creationId xmlns:a16="http://schemas.microsoft.com/office/drawing/2014/main" id="{34024A98-17BC-4161-9C3F-6447982D796C}"/>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C86000C-9AE9-40CA-A0D1-079D399E9F44}"/>
                    </a:ext>
                  </a:extLst>
                </p:cNvPr>
                <p:cNvSpPr txBox="1"/>
                <p:nvPr/>
              </p:nvSpPr>
              <p:spPr>
                <a:xfrm>
                  <a:off x="7754252" y="2937482"/>
                  <a:ext cx="121828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点</m:t>
                        </m:r>
                        <m:r>
                          <a:rPr lang="en-US" altLang="ja-JP" sz="2400" b="0" i="1" smtClean="0">
                            <a:solidFill>
                              <a:schemeClr val="bg1"/>
                            </a:solidFill>
                            <a:latin typeface="Cambria Math" panose="02040503050406030204" pitchFamily="18" charset="0"/>
                          </a:rPr>
                          <m:t>𝑃</m:t>
                        </m:r>
                        <m:r>
                          <a:rPr lang="ja-JP" altLang="en-US" sz="2400" i="1">
                            <a:solidFill>
                              <a:schemeClr val="bg1"/>
                            </a:solidFill>
                            <a:latin typeface="Cambria Math" panose="02040503050406030204" pitchFamily="18" charset="0"/>
                          </a:rPr>
                          <m:t>の</m:t>
                        </m:r>
                        <m:r>
                          <a:rPr lang="ja-JP" altLang="en-US" sz="2400" i="1" smtClean="0">
                            <a:solidFill>
                              <a:schemeClr val="bg1"/>
                            </a:solidFill>
                            <a:latin typeface="Cambria Math" panose="02040503050406030204" pitchFamily="18" charset="0"/>
                          </a:rPr>
                          <m:t>像</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9C86000C-9AE9-40CA-A0D1-079D399E9F44}"/>
                    </a:ext>
                  </a:extLst>
                </p:cNvPr>
                <p:cNvSpPr txBox="1">
                  <a:spLocks noRot="1" noChangeAspect="1" noMove="1" noResize="1" noEditPoints="1" noAdjustHandles="1" noChangeArrowheads="1" noChangeShapeType="1" noTextEdit="1"/>
                </p:cNvSpPr>
                <p:nvPr/>
              </p:nvSpPr>
              <p:spPr>
                <a:xfrm>
                  <a:off x="7754252" y="2937482"/>
                  <a:ext cx="1218282" cy="373436"/>
                </a:xfrm>
                <a:prstGeom prst="rect">
                  <a:avLst/>
                </a:prstGeom>
                <a:blipFill>
                  <a:blip r:embed="rId4"/>
                  <a:stretch>
                    <a:fillRect l="-7000" t="-14754" r="-6500" b="-16393"/>
                  </a:stretch>
                </a:blipFill>
              </p:spPr>
              <p:txBody>
                <a:bodyPr/>
                <a:lstStyle/>
                <a:p>
                  <a:r>
                    <a:rPr lang="ja-JP" altLang="en-US">
                      <a:noFill/>
                    </a:rPr>
                    <a:t> </a:t>
                  </a:r>
                </a:p>
              </p:txBody>
            </p:sp>
          </mc:Fallback>
        </mc:AlternateContent>
      </p:grpSp>
      <p:grpSp>
        <p:nvGrpSpPr>
          <p:cNvPr id="70" name="グループ化 69">
            <a:extLst>
              <a:ext uri="{FF2B5EF4-FFF2-40B4-BE49-F238E27FC236}">
                <a16:creationId xmlns:a16="http://schemas.microsoft.com/office/drawing/2014/main" id="{758E7960-5649-4587-98D7-F1C892653DEE}"/>
              </a:ext>
            </a:extLst>
          </p:cNvPr>
          <p:cNvGrpSpPr/>
          <p:nvPr/>
        </p:nvGrpSpPr>
        <p:grpSpPr>
          <a:xfrm>
            <a:off x="4258406" y="758934"/>
            <a:ext cx="1447141" cy="449574"/>
            <a:chOff x="7639823" y="2871033"/>
            <a:chExt cx="1447141" cy="449574"/>
          </a:xfrm>
        </p:grpSpPr>
        <p:sp>
          <p:nvSpPr>
            <p:cNvPr id="75" name="角丸四角形 15">
              <a:extLst>
                <a:ext uri="{FF2B5EF4-FFF2-40B4-BE49-F238E27FC236}">
                  <a16:creationId xmlns:a16="http://schemas.microsoft.com/office/drawing/2014/main" id="{9C9ABA14-A55C-470E-9D73-26D81EF03679}"/>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DDB95B94-D497-4267-9D29-FD32CC270D4B}"/>
                    </a:ext>
                  </a:extLst>
                </p:cNvPr>
                <p:cNvSpPr txBox="1"/>
                <p:nvPr/>
              </p:nvSpPr>
              <p:spPr>
                <a:xfrm>
                  <a:off x="8003519" y="2930490"/>
                  <a:ext cx="719748"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結像</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DDB95B94-D497-4267-9D29-FD32CC270D4B}"/>
                    </a:ext>
                  </a:extLst>
                </p:cNvPr>
                <p:cNvSpPr txBox="1">
                  <a:spLocks noRot="1" noChangeAspect="1" noMove="1" noResize="1" noEditPoints="1" noAdjustHandles="1" noChangeArrowheads="1" noChangeShapeType="1" noTextEdit="1"/>
                </p:cNvSpPr>
                <p:nvPr/>
              </p:nvSpPr>
              <p:spPr>
                <a:xfrm>
                  <a:off x="8003519" y="2930490"/>
                  <a:ext cx="719748" cy="373436"/>
                </a:xfrm>
                <a:prstGeom prst="rect">
                  <a:avLst/>
                </a:prstGeom>
                <a:blipFill>
                  <a:blip r:embed="rId5"/>
                  <a:stretch>
                    <a:fillRect l="-11864" t="-12903" r="-11864" b="-14516"/>
                  </a:stretch>
                </a:blipFill>
              </p:spPr>
              <p:txBody>
                <a:bodyPr/>
                <a:lstStyle/>
                <a:p>
                  <a:r>
                    <a:rPr lang="ja-JP" altLang="en-US">
                      <a:noFill/>
                    </a:rPr>
                    <a:t> </a:t>
                  </a:r>
                </a:p>
              </p:txBody>
            </p:sp>
          </mc:Fallback>
        </mc:AlternateContent>
      </p:grpSp>
      <p:cxnSp>
        <p:nvCxnSpPr>
          <p:cNvPr id="7" name="コネクタ: 曲線 6">
            <a:extLst>
              <a:ext uri="{FF2B5EF4-FFF2-40B4-BE49-F238E27FC236}">
                <a16:creationId xmlns:a16="http://schemas.microsoft.com/office/drawing/2014/main" id="{86570DD9-2A38-40A4-90BA-3F8EB479E4F9}"/>
              </a:ext>
            </a:extLst>
          </p:cNvPr>
          <p:cNvCxnSpPr>
            <a:cxnSpLocks/>
            <a:stCxn id="38" idx="0"/>
            <a:endCxn id="43" idx="0"/>
          </p:cNvCxnSpPr>
          <p:nvPr/>
        </p:nvCxnSpPr>
        <p:spPr>
          <a:xfrm rot="5400000" flipH="1" flipV="1">
            <a:off x="4949318" y="1184563"/>
            <a:ext cx="17118" cy="4325711"/>
          </a:xfrm>
          <a:prstGeom prst="curvedConnector3">
            <a:avLst>
              <a:gd name="adj1" fmla="val 11876125"/>
            </a:avLst>
          </a:prstGeom>
          <a:ln w="25400">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7" name="コネクタ: 曲線 76">
            <a:extLst>
              <a:ext uri="{FF2B5EF4-FFF2-40B4-BE49-F238E27FC236}">
                <a16:creationId xmlns:a16="http://schemas.microsoft.com/office/drawing/2014/main" id="{D9FEE3F7-3F41-4457-94B7-830C78516278}"/>
              </a:ext>
            </a:extLst>
          </p:cNvPr>
          <p:cNvCxnSpPr>
            <a:cxnSpLocks/>
            <a:stCxn id="38" idx="4"/>
            <a:endCxn id="43" idx="4"/>
          </p:cNvCxnSpPr>
          <p:nvPr/>
        </p:nvCxnSpPr>
        <p:spPr>
          <a:xfrm rot="5400000" flipH="1" flipV="1">
            <a:off x="4949318" y="1358469"/>
            <a:ext cx="17118" cy="4325711"/>
          </a:xfrm>
          <a:prstGeom prst="curvedConnector3">
            <a:avLst>
              <a:gd name="adj1" fmla="val -12116065"/>
            </a:avLst>
          </a:prstGeom>
          <a:ln w="2540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94A929B7-243C-47DC-A544-8B237B434FF0}"/>
              </a:ext>
            </a:extLst>
          </p:cNvPr>
          <p:cNvGrpSpPr/>
          <p:nvPr/>
        </p:nvGrpSpPr>
        <p:grpSpPr>
          <a:xfrm>
            <a:off x="3705234" y="5741069"/>
            <a:ext cx="2474993" cy="449574"/>
            <a:chOff x="7639823" y="2871033"/>
            <a:chExt cx="2474993" cy="449574"/>
          </a:xfrm>
        </p:grpSpPr>
        <p:sp>
          <p:nvSpPr>
            <p:cNvPr id="79" name="角丸四角形 15">
              <a:extLst>
                <a:ext uri="{FF2B5EF4-FFF2-40B4-BE49-F238E27FC236}">
                  <a16:creationId xmlns:a16="http://schemas.microsoft.com/office/drawing/2014/main" id="{E0CF1BDF-4A1A-44B0-8AB1-6D87C4454C96}"/>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48A9341-6FAE-48F9-B587-17B050F21D0D}"/>
                    </a:ext>
                  </a:extLst>
                </p:cNvPr>
                <p:cNvSpPr txBox="1"/>
                <p:nvPr/>
              </p:nvSpPr>
              <p:spPr>
                <a:xfrm>
                  <a:off x="8055779" y="2926110"/>
                  <a:ext cx="1643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共役</m:t>
                        </m:r>
                        <m:r>
                          <a:rPr lang="ja-JP" altLang="en-US" sz="2400" i="1" smtClean="0">
                            <a:solidFill>
                              <a:schemeClr val="bg1"/>
                            </a:solidFill>
                            <a:latin typeface="Cambria Math" panose="02040503050406030204" pitchFamily="18" charset="0"/>
                          </a:rPr>
                          <m:t>の</m:t>
                        </m:r>
                        <m:r>
                          <a:rPr lang="ja-JP" altLang="en-US" sz="2400" i="1">
                            <a:solidFill>
                              <a:schemeClr val="bg1"/>
                            </a:solidFill>
                            <a:latin typeface="Cambria Math" panose="02040503050406030204" pitchFamily="18" charset="0"/>
                          </a:rPr>
                          <m:t>関係</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848A9341-6FAE-48F9-B587-17B050F21D0D}"/>
                    </a:ext>
                  </a:extLst>
                </p:cNvPr>
                <p:cNvSpPr txBox="1">
                  <a:spLocks noRot="1" noChangeAspect="1" noMove="1" noResize="1" noEditPoints="1" noAdjustHandles="1" noChangeArrowheads="1" noChangeShapeType="1" noTextEdit="1"/>
                </p:cNvSpPr>
                <p:nvPr/>
              </p:nvSpPr>
              <p:spPr>
                <a:xfrm>
                  <a:off x="8055779" y="2926110"/>
                  <a:ext cx="1643079" cy="369332"/>
                </a:xfrm>
                <a:prstGeom prst="rect">
                  <a:avLst/>
                </a:prstGeom>
                <a:blipFill>
                  <a:blip r:embed="rId6"/>
                  <a:stretch>
                    <a:fillRect l="-4444" t="-15000" r="-4815" b="-15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6854963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1627" y="1996738"/>
            <a:ext cx="2628325" cy="22563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7605962" y="3433155"/>
            <a:ext cx="0" cy="216789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5911950" y="6129000"/>
            <a:ext cx="2638005"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flipV="1">
            <a:off x="1353513" y="6129000"/>
            <a:ext cx="4548761" cy="2174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569562" y="2974987"/>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569562" y="2974987"/>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11950" y="1282150"/>
            <a:ext cx="0" cy="502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17CE3271-7440-42A1-81EE-93FB066F3343}"/>
              </a:ext>
            </a:extLst>
          </p:cNvPr>
          <p:cNvCxnSpPr>
            <a:cxnSpLocks/>
          </p:cNvCxnSpPr>
          <p:nvPr/>
        </p:nvCxnSpPr>
        <p:spPr>
          <a:xfrm flipH="1">
            <a:off x="7605962" y="5454000"/>
            <a:ext cx="94399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1997261"/>
            <a:ext cx="0" cy="1471549"/>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3" y="3457694"/>
            <a:ext cx="0" cy="822512"/>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2" cy="224640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337BC880-F151-4B6C-922E-59BB59B141EC}"/>
              </a:ext>
            </a:extLst>
          </p:cNvPr>
          <p:cNvCxnSpPr>
            <a:cxnSpLocks/>
          </p:cNvCxnSpPr>
          <p:nvPr/>
        </p:nvCxnSpPr>
        <p:spPr>
          <a:xfrm>
            <a:off x="1343684" y="1992006"/>
            <a:ext cx="4577942" cy="227512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084053D-828E-48B4-A640-61C686A6CB41}"/>
              </a:ext>
            </a:extLst>
          </p:cNvPr>
          <p:cNvCxnSpPr>
            <a:cxnSpLocks/>
          </p:cNvCxnSpPr>
          <p:nvPr/>
        </p:nvCxnSpPr>
        <p:spPr>
          <a:xfrm>
            <a:off x="5921626" y="4267130"/>
            <a:ext cx="2628325"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519009"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4130577"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4217530" y="3441468"/>
            <a:ext cx="0" cy="219253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77FC0679-5B35-470C-9BA2-7BAAF5EB6D9F}"/>
              </a:ext>
            </a:extLst>
          </p:cNvPr>
          <p:cNvCxnSpPr>
            <a:cxnSpLocks/>
          </p:cNvCxnSpPr>
          <p:nvPr/>
        </p:nvCxnSpPr>
        <p:spPr>
          <a:xfrm>
            <a:off x="8564697" y="3427613"/>
            <a:ext cx="0" cy="288138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E8D219B7-F383-4C3C-83B8-D5EFA982FDC5}"/>
              </a:ext>
            </a:extLst>
          </p:cNvPr>
          <p:cNvCxnSpPr>
            <a:cxnSpLocks/>
          </p:cNvCxnSpPr>
          <p:nvPr/>
        </p:nvCxnSpPr>
        <p:spPr>
          <a:xfrm flipH="1">
            <a:off x="5911950" y="5454000"/>
            <a:ext cx="169401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8E9A29FD-0B27-4161-B62E-F64D5280EEB8}"/>
              </a:ext>
            </a:extLst>
          </p:cNvPr>
          <p:cNvCxnSpPr>
            <a:cxnSpLocks/>
          </p:cNvCxnSpPr>
          <p:nvPr/>
        </p:nvCxnSpPr>
        <p:spPr>
          <a:xfrm flipH="1">
            <a:off x="4217938" y="5454000"/>
            <a:ext cx="169401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FCAF216-3E60-436C-BAF0-709B37FE78D6}"/>
              </a:ext>
            </a:extLst>
          </p:cNvPr>
          <p:cNvCxnSpPr>
            <a:cxnSpLocks/>
          </p:cNvCxnSpPr>
          <p:nvPr/>
        </p:nvCxnSpPr>
        <p:spPr>
          <a:xfrm flipH="1">
            <a:off x="1353511" y="5454000"/>
            <a:ext cx="2864019"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34973" y="3549353"/>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34973" y="354935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E17E9973-BE2E-465F-AB91-5785E14AF06C}"/>
                  </a:ext>
                </a:extLst>
              </p:cNvPr>
              <p:cNvSpPr txBox="1"/>
              <p:nvPr/>
            </p:nvSpPr>
            <p:spPr>
              <a:xfrm>
                <a:off x="3394695" y="6151722"/>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123" name="テキスト ボックス 122">
                <a:extLst>
                  <a:ext uri="{FF2B5EF4-FFF2-40B4-BE49-F238E27FC236}">
                    <a16:creationId xmlns:a16="http://schemas.microsoft.com/office/drawing/2014/main" id="{E17E9973-BE2E-465F-AB91-5785E14AF06C}"/>
                  </a:ext>
                </a:extLst>
              </p:cNvPr>
              <p:cNvSpPr txBox="1">
                <a:spLocks noRot="1" noChangeAspect="1" noMove="1" noResize="1" noEditPoints="1" noAdjustHandles="1" noChangeArrowheads="1" noChangeShapeType="1" noTextEdit="1"/>
              </p:cNvSpPr>
              <p:nvPr/>
            </p:nvSpPr>
            <p:spPr>
              <a:xfrm>
                <a:off x="3394695" y="6151722"/>
                <a:ext cx="378693"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32CDD07A-E8FA-46DB-A263-6906462E2321}"/>
                  </a:ext>
                </a:extLst>
              </p:cNvPr>
              <p:cNvSpPr txBox="1"/>
              <p:nvPr/>
            </p:nvSpPr>
            <p:spPr>
              <a:xfrm>
                <a:off x="7021055" y="612900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124" name="テキスト ボックス 123">
                <a:extLst>
                  <a:ext uri="{FF2B5EF4-FFF2-40B4-BE49-F238E27FC236}">
                    <a16:creationId xmlns:a16="http://schemas.microsoft.com/office/drawing/2014/main" id="{32CDD07A-E8FA-46DB-A263-6906462E2321}"/>
                  </a:ext>
                </a:extLst>
              </p:cNvPr>
              <p:cNvSpPr txBox="1">
                <a:spLocks noRot="1" noChangeAspect="1" noMove="1" noResize="1" noEditPoints="1" noAdjustHandles="1" noChangeArrowheads="1" noChangeShapeType="1" noTextEdit="1"/>
              </p:cNvSpPr>
              <p:nvPr/>
            </p:nvSpPr>
            <p:spPr>
              <a:xfrm>
                <a:off x="7021055" y="6129000"/>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A081A78C-3986-4B20-9825-5C5584358C67}"/>
                  </a:ext>
                </a:extLst>
              </p:cNvPr>
              <p:cNvSpPr txBox="1"/>
              <p:nvPr/>
            </p:nvSpPr>
            <p:spPr>
              <a:xfrm>
                <a:off x="7854927" y="546803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𝑥</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A081A78C-3986-4B20-9825-5C5584358C67}"/>
                  </a:ext>
                </a:extLst>
              </p:cNvPr>
              <p:cNvSpPr txBox="1">
                <a:spLocks noRot="1" noChangeAspect="1" noMove="1" noResize="1" noEditPoints="1" noAdjustHandles="1" noChangeArrowheads="1" noChangeShapeType="1" noTextEdit="1"/>
              </p:cNvSpPr>
              <p:nvPr/>
            </p:nvSpPr>
            <p:spPr>
              <a:xfrm>
                <a:off x="7854927" y="5468034"/>
                <a:ext cx="419794"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E12FD09E-777A-47AE-922C-2B9335BB5409}"/>
                  </a:ext>
                </a:extLst>
              </p:cNvPr>
              <p:cNvSpPr txBox="1"/>
              <p:nvPr/>
            </p:nvSpPr>
            <p:spPr>
              <a:xfrm>
                <a:off x="6608633" y="547282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29" name="テキスト ボックス 128">
                <a:extLst>
                  <a:ext uri="{FF2B5EF4-FFF2-40B4-BE49-F238E27FC236}">
                    <a16:creationId xmlns:a16="http://schemas.microsoft.com/office/drawing/2014/main" id="{E12FD09E-777A-47AE-922C-2B9335BB5409}"/>
                  </a:ext>
                </a:extLst>
              </p:cNvPr>
              <p:cNvSpPr txBox="1">
                <a:spLocks noRot="1" noChangeAspect="1" noMove="1" noResize="1" noEditPoints="1" noAdjustHandles="1" noChangeArrowheads="1" noChangeShapeType="1" noTextEdit="1"/>
              </p:cNvSpPr>
              <p:nvPr/>
            </p:nvSpPr>
            <p:spPr>
              <a:xfrm>
                <a:off x="6608633" y="5472823"/>
                <a:ext cx="419794"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4877237" y="546803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4877237" y="5468034"/>
                <a:ext cx="419794"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133CE9B2-15E2-48B0-8C7D-6A0D6DE26322}"/>
                  </a:ext>
                </a:extLst>
              </p:cNvPr>
              <p:cNvSpPr txBox="1"/>
              <p:nvPr/>
            </p:nvSpPr>
            <p:spPr>
              <a:xfrm>
                <a:off x="2572121" y="545400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33" name="テキスト ボックス 132">
                <a:extLst>
                  <a:ext uri="{FF2B5EF4-FFF2-40B4-BE49-F238E27FC236}">
                    <a16:creationId xmlns:a16="http://schemas.microsoft.com/office/drawing/2014/main" id="{133CE9B2-15E2-48B0-8C7D-6A0D6DE26322}"/>
                  </a:ext>
                </a:extLst>
              </p:cNvPr>
              <p:cNvSpPr txBox="1">
                <a:spLocks noRot="1" noChangeAspect="1" noMove="1" noResize="1" noEditPoints="1" noAdjustHandles="1" noChangeArrowheads="1" noChangeShapeType="1" noTextEdit="1"/>
              </p:cNvSpPr>
              <p:nvPr/>
            </p:nvSpPr>
            <p:spPr>
              <a:xfrm>
                <a:off x="2572121" y="5454000"/>
                <a:ext cx="419794"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3750339" y="342761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3750339" y="3427613"/>
                <a:ext cx="419794"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7435133" y="290774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7435133" y="2907740"/>
                <a:ext cx="419794"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791B3FFA-D8C0-4E00-9DA6-B65C98063A7B}"/>
                  </a:ext>
                </a:extLst>
              </p:cNvPr>
              <p:cNvSpPr txBox="1"/>
              <p:nvPr/>
            </p:nvSpPr>
            <p:spPr>
              <a:xfrm>
                <a:off x="5496995" y="147782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137" name="テキスト ボックス 136">
                <a:extLst>
                  <a:ext uri="{FF2B5EF4-FFF2-40B4-BE49-F238E27FC236}">
                    <a16:creationId xmlns:a16="http://schemas.microsoft.com/office/drawing/2014/main" id="{791B3FFA-D8C0-4E00-9DA6-B65C98063A7B}"/>
                  </a:ext>
                </a:extLst>
              </p:cNvPr>
              <p:cNvSpPr txBox="1">
                <a:spLocks noRot="1" noChangeAspect="1" noMove="1" noResize="1" noEditPoints="1" noAdjustHandles="1" noChangeArrowheads="1" noChangeShapeType="1" noTextEdit="1"/>
              </p:cNvSpPr>
              <p:nvPr/>
            </p:nvSpPr>
            <p:spPr>
              <a:xfrm>
                <a:off x="5496995" y="1477824"/>
                <a:ext cx="419794"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14B4BCEA-1497-4813-B16D-77FD31F1A954}"/>
                  </a:ext>
                </a:extLst>
              </p:cNvPr>
              <p:cNvSpPr txBox="1"/>
              <p:nvPr/>
            </p:nvSpPr>
            <p:spPr>
              <a:xfrm>
                <a:off x="5455076" y="488818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𝑄</m:t>
                      </m:r>
                    </m:oMath>
                  </m:oMathPara>
                </a14:m>
                <a:endParaRPr kumimoji="1" lang="ja-JP" altLang="en-US" sz="3200" dirty="0"/>
              </a:p>
            </p:txBody>
          </p:sp>
        </mc:Choice>
        <mc:Fallback xmlns="">
          <p:sp>
            <p:nvSpPr>
              <p:cNvPr id="138" name="テキスト ボックス 137">
                <a:extLst>
                  <a:ext uri="{FF2B5EF4-FFF2-40B4-BE49-F238E27FC236}">
                    <a16:creationId xmlns:a16="http://schemas.microsoft.com/office/drawing/2014/main" id="{14B4BCEA-1497-4813-B16D-77FD31F1A954}"/>
                  </a:ext>
                </a:extLst>
              </p:cNvPr>
              <p:cNvSpPr txBox="1">
                <a:spLocks noRot="1" noChangeAspect="1" noMove="1" noResize="1" noEditPoints="1" noAdjustHandles="1" noChangeArrowheads="1" noChangeShapeType="1" noTextEdit="1"/>
              </p:cNvSpPr>
              <p:nvPr/>
            </p:nvSpPr>
            <p:spPr>
              <a:xfrm>
                <a:off x="5455076" y="4888184"/>
                <a:ext cx="419794" cy="492443"/>
              </a:xfrm>
              <a:prstGeom prst="rect">
                <a:avLst/>
              </a:prstGeom>
              <a:blipFill>
                <a:blip r:embed="rId16"/>
                <a:stretch>
                  <a:fillRect/>
                </a:stretch>
              </a:blipFill>
            </p:spPr>
            <p:txBody>
              <a:bodyPr/>
              <a:lstStyle/>
              <a:p>
                <a:r>
                  <a:rPr lang="ja-JP" altLang="en-US">
                    <a:noFill/>
                  </a:rPr>
                  <a:t> </a:t>
                </a:r>
              </a:p>
            </p:txBody>
          </p:sp>
        </mc:Fallback>
      </mc:AlternateContent>
      <p:cxnSp>
        <p:nvCxnSpPr>
          <p:cNvPr id="139" name="直線矢印コネクタ 138">
            <a:extLst>
              <a:ext uri="{FF2B5EF4-FFF2-40B4-BE49-F238E27FC236}">
                <a16:creationId xmlns:a16="http://schemas.microsoft.com/office/drawing/2014/main" id="{E49FC272-FE55-4979-B342-8A319F5C6D41}"/>
              </a:ext>
            </a:extLst>
          </p:cNvPr>
          <p:cNvCxnSpPr>
            <a:cxnSpLocks/>
          </p:cNvCxnSpPr>
          <p:nvPr/>
        </p:nvCxnSpPr>
        <p:spPr>
          <a:xfrm flipV="1">
            <a:off x="1700683" y="2015233"/>
            <a:ext cx="0" cy="1422408"/>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13B0105B-C831-44D1-939B-955679CF238B}"/>
              </a:ext>
            </a:extLst>
          </p:cNvPr>
          <p:cNvCxnSpPr>
            <a:cxnSpLocks/>
            <a:stCxn id="122" idx="0"/>
          </p:cNvCxnSpPr>
          <p:nvPr/>
        </p:nvCxnSpPr>
        <p:spPr>
          <a:xfrm flipV="1">
            <a:off x="8812099" y="3437642"/>
            <a:ext cx="15351" cy="794114"/>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テキスト ボックス 143">
                <a:extLst>
                  <a:ext uri="{FF2B5EF4-FFF2-40B4-BE49-F238E27FC236}">
                    <a16:creationId xmlns:a16="http://schemas.microsoft.com/office/drawing/2014/main" id="{7503404C-3F88-4D6D-BEB3-4A9B7381935B}"/>
                  </a:ext>
                </a:extLst>
              </p:cNvPr>
              <p:cNvSpPr txBox="1"/>
              <p:nvPr/>
            </p:nvSpPr>
            <p:spPr>
              <a:xfrm>
                <a:off x="1693525" y="251023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5050"/>
                          </a:solidFill>
                          <a:latin typeface="Cambria Math" panose="02040503050406030204" pitchFamily="18" charset="0"/>
                        </a:rPr>
                        <m:t>𝑦</m:t>
                      </m:r>
                    </m:oMath>
                  </m:oMathPara>
                </a14:m>
                <a:endParaRPr kumimoji="1" lang="ja-JP" altLang="en-US" sz="3200" dirty="0">
                  <a:solidFill>
                    <a:srgbClr val="FF5050"/>
                  </a:solidFill>
                </a:endParaRPr>
              </a:p>
            </p:txBody>
          </p:sp>
        </mc:Choice>
        <mc:Fallback xmlns="">
          <p:sp>
            <p:nvSpPr>
              <p:cNvPr id="144" name="テキスト ボックス 143">
                <a:extLst>
                  <a:ext uri="{FF2B5EF4-FFF2-40B4-BE49-F238E27FC236}">
                    <a16:creationId xmlns:a16="http://schemas.microsoft.com/office/drawing/2014/main" id="{7503404C-3F88-4D6D-BEB3-4A9B7381935B}"/>
                  </a:ext>
                </a:extLst>
              </p:cNvPr>
              <p:cNvSpPr txBox="1">
                <a:spLocks noRot="1" noChangeAspect="1" noMove="1" noResize="1" noEditPoints="1" noAdjustHandles="1" noChangeArrowheads="1" noChangeShapeType="1" noTextEdit="1"/>
              </p:cNvSpPr>
              <p:nvPr/>
            </p:nvSpPr>
            <p:spPr>
              <a:xfrm>
                <a:off x="1693525" y="2510233"/>
                <a:ext cx="419794"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C21F88C-910F-4227-85A9-0855014FD2A3}"/>
                  </a:ext>
                </a:extLst>
              </p:cNvPr>
              <p:cNvSpPr txBox="1"/>
              <p:nvPr/>
            </p:nvSpPr>
            <p:spPr>
              <a:xfrm>
                <a:off x="8917590" y="3564888"/>
                <a:ext cx="419794" cy="492443"/>
              </a:xfrm>
              <a:prstGeom prst="rect">
                <a:avLst/>
              </a:prstGeom>
              <a:noFill/>
            </p:spPr>
            <p:txBody>
              <a:bodyPr wrap="square" lIns="0" tIns="0" rIns="0" bIns="0" rtlCol="0">
                <a:spAutoFit/>
              </a:bodyPr>
              <a:lstStyle/>
              <a:p>
                <a14:m>
                  <m:oMath xmlns:m="http://schemas.openxmlformats.org/officeDocument/2006/math">
                    <m:r>
                      <a:rPr lang="en-US" altLang="ja-JP" sz="3200" b="0" i="1" smtClean="0">
                        <a:solidFill>
                          <a:srgbClr val="FF5050"/>
                        </a:solidFill>
                        <a:latin typeface="Cambria Math" panose="02040503050406030204" pitchFamily="18" charset="0"/>
                      </a:rPr>
                      <m:t>𝑦</m:t>
                    </m:r>
                  </m:oMath>
                </a14:m>
                <a:r>
                  <a:rPr kumimoji="1" lang="en-US" altLang="ja-JP" sz="3200" dirty="0">
                    <a:solidFill>
                      <a:srgbClr val="FF5050"/>
                    </a:solidFill>
                  </a:rPr>
                  <a:t>’</a:t>
                </a:r>
                <a:endParaRPr kumimoji="1" lang="ja-JP" altLang="en-US" sz="3200" dirty="0">
                  <a:solidFill>
                    <a:srgbClr val="FF5050"/>
                  </a:solidFill>
                </a:endParaRPr>
              </a:p>
            </p:txBody>
          </p:sp>
        </mc:Choice>
        <mc:Fallback xmlns="">
          <p:sp>
            <p:nvSpPr>
              <p:cNvPr id="145" name="テキスト ボックス 144">
                <a:extLst>
                  <a:ext uri="{FF2B5EF4-FFF2-40B4-BE49-F238E27FC236}">
                    <a16:creationId xmlns:a16="http://schemas.microsoft.com/office/drawing/2014/main" id="{FC21F88C-910F-4227-85A9-0855014FD2A3}"/>
                  </a:ext>
                </a:extLst>
              </p:cNvPr>
              <p:cNvSpPr txBox="1">
                <a:spLocks noRot="1" noChangeAspect="1" noMove="1" noResize="1" noEditPoints="1" noAdjustHandles="1" noChangeArrowheads="1" noChangeShapeType="1" noTextEdit="1"/>
              </p:cNvSpPr>
              <p:nvPr/>
            </p:nvSpPr>
            <p:spPr>
              <a:xfrm>
                <a:off x="8917590" y="3564888"/>
                <a:ext cx="419794" cy="492443"/>
              </a:xfrm>
              <a:prstGeom prst="rect">
                <a:avLst/>
              </a:prstGeom>
              <a:blipFill>
                <a:blip r:embed="rId18"/>
                <a:stretch>
                  <a:fillRect l="-4348" t="-24691" r="-37681" b="-49383"/>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5703858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1627" y="1996738"/>
            <a:ext cx="2628325" cy="22563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656515" y="287476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656515" y="2874769"/>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575" y="1298776"/>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020681"/>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2" y="3016770"/>
            <a:ext cx="1" cy="1243383"/>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3016770"/>
            <a:ext cx="7197904" cy="1124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2" cy="224640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519009" y="3356706"/>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4130577"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34973" y="3549353"/>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34973" y="354935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3779642" y="2980798"/>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3779642" y="2980798"/>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7435133" y="272104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7435133" y="2721043"/>
                <a:ext cx="419794" cy="492443"/>
              </a:xfrm>
              <a:prstGeom prst="rect">
                <a:avLst/>
              </a:prstGeom>
              <a:blipFill>
                <a:blip r:embed="rId8"/>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1033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&gt;2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1033873" cy="369332"/>
                </a:xfrm>
                <a:prstGeom prst="rect">
                  <a:avLst/>
                </a:prstGeom>
                <a:blipFill>
                  <a:blip r:embed="rId9"/>
                  <a:stretch>
                    <a:fillRect l="-1765" t="-5000" r="-7647" b="-3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393092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3607316" cy="237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020681"/>
            <a:ext cx="3607315"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49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656515" y="287476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656515" y="2874769"/>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020681"/>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2" y="2741187"/>
            <a:ext cx="0" cy="2152197"/>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2741187"/>
            <a:ext cx="7207578" cy="140018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1"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336338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50728" y="3358263"/>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3147342" y="3381711"/>
            <a:ext cx="0" cy="2072289"/>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FCAF216-3E60-436C-BAF0-709B37FE78D6}"/>
              </a:ext>
            </a:extLst>
          </p:cNvPr>
          <p:cNvCxnSpPr>
            <a:cxnSpLocks/>
          </p:cNvCxnSpPr>
          <p:nvPr/>
        </p:nvCxnSpPr>
        <p:spPr>
          <a:xfrm flipH="1">
            <a:off x="1343685" y="5090929"/>
            <a:ext cx="1764308"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25470" y="3933909"/>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25470" y="3933909"/>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E12FD09E-777A-47AE-922C-2B9335BB5409}"/>
                  </a:ext>
                </a:extLst>
              </p:cNvPr>
              <p:cNvSpPr txBox="1"/>
              <p:nvPr/>
            </p:nvSpPr>
            <p:spPr>
              <a:xfrm>
                <a:off x="2104523" y="506543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29" name="テキスト ボックス 128">
                <a:extLst>
                  <a:ext uri="{FF2B5EF4-FFF2-40B4-BE49-F238E27FC236}">
                    <a16:creationId xmlns:a16="http://schemas.microsoft.com/office/drawing/2014/main" id="{E12FD09E-777A-47AE-922C-2B9335BB5409}"/>
                  </a:ext>
                </a:extLst>
              </p:cNvPr>
              <p:cNvSpPr txBox="1">
                <a:spLocks noRot="1" noChangeAspect="1" noMove="1" noResize="1" noEditPoints="1" noAdjustHandles="1" noChangeArrowheads="1" noChangeShapeType="1" noTextEdit="1"/>
              </p:cNvSpPr>
              <p:nvPr/>
            </p:nvSpPr>
            <p:spPr>
              <a:xfrm>
                <a:off x="2104523" y="5065437"/>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3838527" y="510745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3838527" y="5107454"/>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947157" y="292942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947157" y="2929424"/>
                <a:ext cx="419794"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3600419"/>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3600419"/>
                <a:ext cx="419794" cy="492443"/>
              </a:xfrm>
              <a:prstGeom prst="rect">
                <a:avLst/>
              </a:prstGeom>
              <a:blipFill>
                <a:blip r:embed="rId10"/>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10322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1032270" cy="369332"/>
                </a:xfrm>
                <a:prstGeom prst="rect">
                  <a:avLst/>
                </a:prstGeom>
                <a:blipFill>
                  <a:blip r:embed="rId11"/>
                  <a:stretch>
                    <a:fillRect l="-1775" t="-5000" r="-7692" b="-30000"/>
                  </a:stretch>
                </a:blipFill>
              </p:spPr>
              <p:txBody>
                <a:bodyPr/>
                <a:lstStyle/>
                <a:p>
                  <a:r>
                    <a:rPr lang="ja-JP" altLang="en-US">
                      <a:noFill/>
                    </a:rPr>
                    <a:t> </a:t>
                  </a:r>
                </a:p>
              </p:txBody>
            </p:sp>
          </mc:Fallback>
        </mc:AlternateContent>
      </p:grpSp>
      <p:cxnSp>
        <p:nvCxnSpPr>
          <p:cNvPr id="46" name="直線矢印コネクタ 45">
            <a:extLst>
              <a:ext uri="{FF2B5EF4-FFF2-40B4-BE49-F238E27FC236}">
                <a16:creationId xmlns:a16="http://schemas.microsoft.com/office/drawing/2014/main" id="{B172BD38-E580-4003-A57F-92738C922D30}"/>
              </a:ext>
            </a:extLst>
          </p:cNvPr>
          <p:cNvCxnSpPr>
            <a:cxnSpLocks/>
            <a:stCxn id="48" idx="4"/>
          </p:cNvCxnSpPr>
          <p:nvPr/>
        </p:nvCxnSpPr>
        <p:spPr>
          <a:xfrm flipH="1">
            <a:off x="3147342" y="5090929"/>
            <a:ext cx="1811790"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4120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3258863"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5150" y="2282904"/>
            <a:ext cx="215339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3496843" y="2282904"/>
            <a:ext cx="4063981" cy="329294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7318688" y="1619542"/>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7318688" y="1619542"/>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34578" y="1754587"/>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34578" y="1754587"/>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3513690"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272077"/>
            <a:ext cx="0" cy="1869290"/>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flipH="1">
            <a:off x="7575970" y="2152402"/>
            <a:ext cx="12137" cy="3481598"/>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2152402"/>
            <a:ext cx="6247533" cy="19889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2048" y="2272077"/>
            <a:ext cx="6212448" cy="330377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3426737" y="337191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4801679" y="3362827"/>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2060633" y="3347744"/>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1134578" y="4222200"/>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1134578" y="4222200"/>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7335634" y="5656017"/>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7335634" y="5656017"/>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1978866" y="293958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1978866" y="2939587"/>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3498545" y="342938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3498545" y="3429383"/>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4757892" y="3596428"/>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4757892" y="3596428"/>
                <a:ext cx="419794" cy="492443"/>
              </a:xfrm>
              <a:prstGeom prst="rect">
                <a:avLst/>
              </a:prstGeom>
              <a:blipFill>
                <a:blip r:embed="rId8"/>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122552" y="2904279"/>
                  <a:ext cx="1614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𝑓</m:t>
                        </m:r>
                        <m:r>
                          <a:rPr lang="en-US" altLang="ja-JP" sz="2400" b="0" i="1" smtClean="0">
                            <a:solidFill>
                              <a:schemeClr val="bg1"/>
                            </a:solidFill>
                            <a:latin typeface="Cambria Math" panose="02040503050406030204" pitchFamily="18" charset="0"/>
                          </a:rPr>
                          <m:t>&lt;</m:t>
                        </m:r>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&lt;2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122552" y="2904279"/>
                  <a:ext cx="1614609" cy="369332"/>
                </a:xfrm>
                <a:prstGeom prst="rect">
                  <a:avLst/>
                </a:prstGeom>
                <a:blipFill>
                  <a:blip r:embed="rId9"/>
                  <a:stretch>
                    <a:fillRect l="-4906" t="-5000" r="-4528" b="-3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117873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3147342" y="2006688"/>
            <a:ext cx="1803658" cy="214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020681"/>
            <a:ext cx="3582687"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2689980" y="16904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2689980" y="1690434"/>
                <a:ext cx="403187" cy="492443"/>
              </a:xfrm>
              <a:prstGeom prst="rect">
                <a:avLst/>
              </a:prstGeom>
              <a:blipFill>
                <a:blip r:embed="rId2"/>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3147342" y="2006688"/>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3147342" y="2006688"/>
            <a:ext cx="3677679" cy="287559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336338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60294" y="3357531"/>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3147343" y="4127374"/>
            <a:ext cx="19806" cy="148371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2629776" y="3923051"/>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2629776" y="3923051"/>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3838527" y="510745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3838527" y="5107454"/>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655255" y="299964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655255" y="2999647"/>
                <a:ext cx="419794"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3600419"/>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3600419"/>
                <a:ext cx="419794" cy="492443"/>
              </a:xfrm>
              <a:prstGeom prst="rect">
                <a:avLst/>
              </a:prstGeom>
              <a:blipFill>
                <a:blip r:embed="rId7"/>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8623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862351" cy="369332"/>
                </a:xfrm>
                <a:prstGeom prst="rect">
                  <a:avLst/>
                </a:prstGeom>
                <a:blipFill>
                  <a:blip r:embed="rId8"/>
                  <a:stretch>
                    <a:fillRect l="-2113" t="-5000" r="-8451" b="-30000"/>
                  </a:stretch>
                </a:blipFill>
              </p:spPr>
              <p:txBody>
                <a:bodyPr/>
                <a:lstStyle/>
                <a:p>
                  <a:r>
                    <a:rPr lang="ja-JP" altLang="en-US">
                      <a:noFill/>
                    </a:rPr>
                    <a:t> </a:t>
                  </a:r>
                </a:p>
              </p:txBody>
            </p:sp>
          </mc:Fallback>
        </mc:AlternateContent>
      </p:grpSp>
      <p:cxnSp>
        <p:nvCxnSpPr>
          <p:cNvPr id="46" name="直線矢印コネクタ 45">
            <a:extLst>
              <a:ext uri="{FF2B5EF4-FFF2-40B4-BE49-F238E27FC236}">
                <a16:creationId xmlns:a16="http://schemas.microsoft.com/office/drawing/2014/main" id="{B172BD38-E580-4003-A57F-92738C922D30}"/>
              </a:ext>
            </a:extLst>
          </p:cNvPr>
          <p:cNvCxnSpPr>
            <a:cxnSpLocks/>
            <a:stCxn id="48" idx="4"/>
          </p:cNvCxnSpPr>
          <p:nvPr/>
        </p:nvCxnSpPr>
        <p:spPr>
          <a:xfrm flipH="1">
            <a:off x="3147342" y="5090929"/>
            <a:ext cx="1811790"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567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円/楕円 26"/>
          <p:cNvSpPr/>
          <p:nvPr/>
        </p:nvSpPr>
        <p:spPr bwMode="auto">
          <a:xfrm>
            <a:off x="1875334" y="1854226"/>
            <a:ext cx="6192688" cy="3096344"/>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ln/>
          <a:extLst/>
        </p:spPr>
        <p:style>
          <a:lnRef idx="1">
            <a:schemeClr val="accent3"/>
          </a:lnRef>
          <a:fillRef idx="2">
            <a:schemeClr val="accent3"/>
          </a:fillRef>
          <a:effectRef idx="1">
            <a:schemeClr val="accent3"/>
          </a:effectRef>
          <a:fontRef idx="minor">
            <a:schemeClr val="dk1"/>
          </a:fontRef>
        </p:style>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拡散反射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792760" y="2744924"/>
            <a:ext cx="2160240" cy="223189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4953000" y="1881188"/>
            <a:ext cx="0" cy="309506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3764868" y="2132856"/>
            <a:ext cx="1188132" cy="28434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53000" y="2024844"/>
            <a:ext cx="1080120" cy="293599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8" idx="0"/>
          </p:cNvCxnSpPr>
          <p:nvPr/>
        </p:nvCxnSpPr>
        <p:spPr>
          <a:xfrm flipV="1">
            <a:off x="4953000" y="3681028"/>
            <a:ext cx="2808312" cy="129578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0"/>
          </p:cNvCxnSpPr>
          <p:nvPr/>
        </p:nvCxnSpPr>
        <p:spPr>
          <a:xfrm flipH="1" flipV="1">
            <a:off x="2108684" y="3833429"/>
            <a:ext cx="2844316" cy="114338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0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4" name="円/楕円 3"/>
          <p:cNvSpPr/>
          <p:nvPr/>
        </p:nvSpPr>
        <p:spPr bwMode="auto">
          <a:xfrm>
            <a:off x="27764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円/楕円 4"/>
          <p:cNvSpPr/>
          <p:nvPr/>
        </p:nvSpPr>
        <p:spPr bwMode="auto">
          <a:xfrm>
            <a:off x="2776460" y="2762925"/>
            <a:ext cx="4320480" cy="1314147"/>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8" name="直線コネクタ 27"/>
          <p:cNvCxnSpPr>
            <a:endCxn id="6" idx="0"/>
          </p:cNvCxnSpPr>
          <p:nvPr/>
        </p:nvCxnSpPr>
        <p:spPr>
          <a:xfrm flipV="1">
            <a:off x="4953000" y="2180713"/>
            <a:ext cx="745328" cy="1248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6" idx="3"/>
          </p:cNvCxnSpPr>
          <p:nvPr/>
        </p:nvCxnSpPr>
        <p:spPr>
          <a:xfrm flipV="1">
            <a:off x="4953000" y="2476088"/>
            <a:ext cx="868897" cy="9529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bwMode="auto">
          <a:xfrm>
            <a:off x="5698328" y="2106572"/>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6" name="直線コネクタ 15"/>
          <p:cNvCxnSpPr>
            <a:endCxn id="6" idx="2"/>
          </p:cNvCxnSpPr>
          <p:nvPr/>
        </p:nvCxnSpPr>
        <p:spPr>
          <a:xfrm flipV="1">
            <a:off x="4975434" y="2393710"/>
            <a:ext cx="1108886" cy="1035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5993999" y="188818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993999" y="1888188"/>
                <a:ext cx="403187"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122210" y="2380631"/>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122210" y="2380631"/>
                <a:ext cx="344069"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89810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2510363"/>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4162016"/>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3838527" y="2727192"/>
            <a:ext cx="1112473"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739037"/>
            <a:ext cx="3582687"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3361161" y="2729693"/>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3361161" y="2729693"/>
                <a:ext cx="403187" cy="492443"/>
              </a:xfrm>
              <a:prstGeom prst="rect">
                <a:avLst/>
              </a:prstGeom>
              <a:blipFill>
                <a:blip r:embed="rId2"/>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2000506"/>
            <a:ext cx="0" cy="430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3838527" y="2739037"/>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CDEB028-A17E-4F0F-92AB-C7243AF6600C}"/>
              </a:ext>
            </a:extLst>
          </p:cNvPr>
          <p:cNvCxnSpPr>
            <a:cxnSpLocks/>
          </p:cNvCxnSpPr>
          <p:nvPr/>
        </p:nvCxnSpPr>
        <p:spPr>
          <a:xfrm flipV="1">
            <a:off x="3144562" y="2727192"/>
            <a:ext cx="4229258" cy="251643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3838527" y="2739037"/>
            <a:ext cx="2228947" cy="282848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4064558"/>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4081741"/>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50728" y="4076619"/>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3614540" y="4877335"/>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3614540" y="4877335"/>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679838" y="369271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679838" y="369271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415599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4155997"/>
                <a:ext cx="419794"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4318775"/>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4318775"/>
                <a:ext cx="419794" cy="492443"/>
              </a:xfrm>
              <a:prstGeom prst="rect">
                <a:avLst/>
              </a:prstGeom>
              <a:blipFill>
                <a:blip r:embed="rId6"/>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04329" y="7397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230999" y="2911154"/>
                  <a:ext cx="14356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0&lt;</m:t>
                        </m:r>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&lt;</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230999" y="2911154"/>
                  <a:ext cx="1435649" cy="369332"/>
                </a:xfrm>
                <a:prstGeom prst="rect">
                  <a:avLst/>
                </a:prstGeom>
                <a:blipFill>
                  <a:blip r:embed="rId7"/>
                  <a:stretch>
                    <a:fillRect l="-2966" t="-4918" r="-5085" b="-27869"/>
                  </a:stretch>
                </a:blipFill>
              </p:spPr>
              <p:txBody>
                <a:bodyPr/>
                <a:lstStyle/>
                <a:p>
                  <a:r>
                    <a:rPr lang="ja-JP" altLang="en-US">
                      <a:noFill/>
                    </a:rPr>
                    <a:t> </a:t>
                  </a:r>
                </a:p>
              </p:txBody>
            </p:sp>
          </mc:Fallback>
        </mc:AlternateContent>
      </p:grpSp>
      <p:cxnSp>
        <p:nvCxnSpPr>
          <p:cNvPr id="28" name="直線矢印コネクタ 27">
            <a:extLst>
              <a:ext uri="{FF2B5EF4-FFF2-40B4-BE49-F238E27FC236}">
                <a16:creationId xmlns:a16="http://schemas.microsoft.com/office/drawing/2014/main" id="{4C8F73B0-138A-4E5B-B1F4-E9417F5EFEFF}"/>
              </a:ext>
            </a:extLst>
          </p:cNvPr>
          <p:cNvCxnSpPr>
            <a:cxnSpLocks/>
          </p:cNvCxnSpPr>
          <p:nvPr/>
        </p:nvCxnSpPr>
        <p:spPr>
          <a:xfrm>
            <a:off x="3135741" y="1579710"/>
            <a:ext cx="17643" cy="36869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DC60944-F8F8-45A1-8677-B6F1EE515501}"/>
              </a:ext>
            </a:extLst>
          </p:cNvPr>
          <p:cNvCxnSpPr>
            <a:cxnSpLocks/>
          </p:cNvCxnSpPr>
          <p:nvPr/>
        </p:nvCxnSpPr>
        <p:spPr>
          <a:xfrm flipH="1" flipV="1">
            <a:off x="3154270" y="1585548"/>
            <a:ext cx="1804862" cy="114164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6E033FC-72A8-44B1-A8B3-793294A01B7B}"/>
              </a:ext>
            </a:extLst>
          </p:cNvPr>
          <p:cNvCxnSpPr>
            <a:cxnSpLocks/>
          </p:cNvCxnSpPr>
          <p:nvPr/>
        </p:nvCxnSpPr>
        <p:spPr>
          <a:xfrm flipH="1" flipV="1">
            <a:off x="3116125" y="1538679"/>
            <a:ext cx="734665" cy="116588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881F168-B1E2-4EBC-929E-91CF406181F7}"/>
                  </a:ext>
                </a:extLst>
              </p:cNvPr>
              <p:cNvSpPr txBox="1"/>
              <p:nvPr/>
            </p:nvSpPr>
            <p:spPr>
              <a:xfrm>
                <a:off x="2648354" y="513182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38" name="テキスト ボックス 37">
                <a:extLst>
                  <a:ext uri="{FF2B5EF4-FFF2-40B4-BE49-F238E27FC236}">
                    <a16:creationId xmlns:a16="http://schemas.microsoft.com/office/drawing/2014/main" id="{9881F168-B1E2-4EBC-929E-91CF406181F7}"/>
                  </a:ext>
                </a:extLst>
              </p:cNvPr>
              <p:cNvSpPr txBox="1">
                <a:spLocks noRot="1" noChangeAspect="1" noMove="1" noResize="1" noEditPoints="1" noAdjustHandles="1" noChangeArrowheads="1" noChangeShapeType="1" noTextEdit="1"/>
              </p:cNvSpPr>
              <p:nvPr/>
            </p:nvSpPr>
            <p:spPr>
              <a:xfrm>
                <a:off x="2648354" y="5131829"/>
                <a:ext cx="514563"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21992540-4D99-48AB-AC0E-F706D3E52345}"/>
                  </a:ext>
                </a:extLst>
              </p:cNvPr>
              <p:cNvSpPr txBox="1"/>
              <p:nvPr/>
            </p:nvSpPr>
            <p:spPr>
              <a:xfrm>
                <a:off x="2588289" y="143018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39" name="テキスト ボックス 38">
                <a:extLst>
                  <a:ext uri="{FF2B5EF4-FFF2-40B4-BE49-F238E27FC236}">
                    <a16:creationId xmlns:a16="http://schemas.microsoft.com/office/drawing/2014/main" id="{21992540-4D99-48AB-AC0E-F706D3E52345}"/>
                  </a:ext>
                </a:extLst>
              </p:cNvPr>
              <p:cNvSpPr txBox="1">
                <a:spLocks noRot="1" noChangeAspect="1" noMove="1" noResize="1" noEditPoints="1" noAdjustHandles="1" noChangeArrowheads="1" noChangeShapeType="1" noTextEdit="1"/>
              </p:cNvSpPr>
              <p:nvPr/>
            </p:nvSpPr>
            <p:spPr>
              <a:xfrm>
                <a:off x="2588289" y="1430186"/>
                <a:ext cx="504945" cy="49244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755309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en-US" altLang="ja-JP" dirty="0"/>
              <a:t>F</a:t>
            </a:r>
            <a:r>
              <a:rPr kumimoji="1" lang="ja-JP" altLang="en-US" dirty="0"/>
              <a:t>ナンバー</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5449" y="2359540"/>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3392" y="2389712"/>
            <a:ext cx="2618667" cy="16726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575" y="1298776"/>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349000"/>
            <a:ext cx="0" cy="1792367"/>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flipH="1">
            <a:off x="8542059" y="3016770"/>
            <a:ext cx="7893" cy="1045614"/>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3016770"/>
            <a:ext cx="7197904" cy="1124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43683" y="2349000"/>
            <a:ext cx="7206269" cy="171338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471123" y="3354514"/>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4561568" y="3943258"/>
                <a:ext cx="4352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𝐷</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4561568" y="3943258"/>
                <a:ext cx="435247" cy="492443"/>
              </a:xfrm>
              <a:prstGeom prst="rect">
                <a:avLst/>
              </a:prstGeom>
              <a:blipFill>
                <a:blip r:embed="rId2"/>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4355644" y="805659"/>
            <a:ext cx="1321363" cy="449574"/>
            <a:chOff x="7639823" y="2871033"/>
            <a:chExt cx="132136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132136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7786742" y="2928823"/>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7786742" y="2928823"/>
                  <a:ext cx="1027524" cy="384208"/>
                </a:xfrm>
                <a:prstGeom prst="rect">
                  <a:avLst/>
                </a:prstGeom>
                <a:blipFill>
                  <a:blip r:embed="rId3"/>
                  <a:stretch>
                    <a:fillRect l="-8929" t="-17460" r="-8929" b="-15873"/>
                  </a:stretch>
                </a:blipFill>
              </p:spPr>
              <p:txBody>
                <a:bodyPr/>
                <a:lstStyle/>
                <a:p>
                  <a:r>
                    <a:rPr lang="ja-JP" altLang="en-US">
                      <a:noFill/>
                    </a:rPr>
                    <a:t> </a:t>
                  </a:r>
                </a:p>
              </p:txBody>
            </p:sp>
          </mc:Fallback>
        </mc:AlternateContent>
      </p:grpSp>
      <p:cxnSp>
        <p:nvCxnSpPr>
          <p:cNvPr id="26" name="直線矢印コネクタ 25">
            <a:extLst>
              <a:ext uri="{FF2B5EF4-FFF2-40B4-BE49-F238E27FC236}">
                <a16:creationId xmlns:a16="http://schemas.microsoft.com/office/drawing/2014/main" id="{90E7E949-33B2-4473-9851-702397909599}"/>
              </a:ext>
            </a:extLst>
          </p:cNvPr>
          <p:cNvCxnSpPr>
            <a:cxnSpLocks/>
            <a:endCxn id="48" idx="0"/>
          </p:cNvCxnSpPr>
          <p:nvPr/>
        </p:nvCxnSpPr>
        <p:spPr>
          <a:xfrm>
            <a:off x="4217530" y="1792007"/>
            <a:ext cx="170656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D7EE98B-90CF-4937-8CB1-AC15A9862304}"/>
              </a:ext>
            </a:extLst>
          </p:cNvPr>
          <p:cNvCxnSpPr>
            <a:cxnSpLocks/>
          </p:cNvCxnSpPr>
          <p:nvPr/>
        </p:nvCxnSpPr>
        <p:spPr>
          <a:xfrm>
            <a:off x="4222013" y="5094469"/>
            <a:ext cx="170656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67A4342-50B2-4F49-9293-FE67EDF5A898}"/>
              </a:ext>
            </a:extLst>
          </p:cNvPr>
          <p:cNvCxnSpPr>
            <a:cxnSpLocks/>
          </p:cNvCxnSpPr>
          <p:nvPr/>
        </p:nvCxnSpPr>
        <p:spPr>
          <a:xfrm flipV="1">
            <a:off x="4951000" y="1792007"/>
            <a:ext cx="21565" cy="32989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32B69EC-723A-46C8-B13B-F08070CDBB6D}"/>
              </a:ext>
            </a:extLst>
          </p:cNvPr>
          <p:cNvCxnSpPr>
            <a:cxnSpLocks/>
            <a:stCxn id="48" idx="0"/>
          </p:cNvCxnSpPr>
          <p:nvPr/>
        </p:nvCxnSpPr>
        <p:spPr>
          <a:xfrm>
            <a:off x="5924092" y="1792007"/>
            <a:ext cx="2635534" cy="164946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4944579-CD00-4581-8DD4-8D3417A3B391}"/>
              </a:ext>
            </a:extLst>
          </p:cNvPr>
          <p:cNvCxnSpPr>
            <a:cxnSpLocks/>
            <a:stCxn id="48" idx="0"/>
          </p:cNvCxnSpPr>
          <p:nvPr/>
        </p:nvCxnSpPr>
        <p:spPr>
          <a:xfrm>
            <a:off x="5924092" y="1792007"/>
            <a:ext cx="1632177" cy="164114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7AD08F4-72C1-4468-8AB2-2C4D37ABB9BA}"/>
              </a:ext>
            </a:extLst>
          </p:cNvPr>
          <p:cNvCxnSpPr>
            <a:cxnSpLocks/>
            <a:stCxn id="48" idx="4"/>
          </p:cNvCxnSpPr>
          <p:nvPr/>
        </p:nvCxnSpPr>
        <p:spPr>
          <a:xfrm flipV="1">
            <a:off x="5924092" y="3449782"/>
            <a:ext cx="1632177" cy="164114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4A5FADFD-09F3-46A4-8187-AC1BC8BFC4C5}"/>
              </a:ext>
            </a:extLst>
          </p:cNvPr>
          <p:cNvCxnSpPr>
            <a:cxnSpLocks/>
            <a:stCxn id="48" idx="4"/>
          </p:cNvCxnSpPr>
          <p:nvPr/>
        </p:nvCxnSpPr>
        <p:spPr>
          <a:xfrm flipV="1">
            <a:off x="5924092" y="3424181"/>
            <a:ext cx="2645961" cy="166674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1343683" y="4141367"/>
            <a:ext cx="8365" cy="144763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8561688" y="4070186"/>
            <a:ext cx="8365" cy="151881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B32FF46D-4B00-429A-9F70-5078AD934536}"/>
              </a:ext>
            </a:extLst>
          </p:cNvPr>
          <p:cNvCxnSpPr>
            <a:cxnSpLocks/>
          </p:cNvCxnSpPr>
          <p:nvPr/>
        </p:nvCxnSpPr>
        <p:spPr>
          <a:xfrm>
            <a:off x="5923392" y="4768425"/>
            <a:ext cx="1628458"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43EBB64A-D931-43F1-8CA6-AAB749955450}"/>
              </a:ext>
            </a:extLst>
          </p:cNvPr>
          <p:cNvCxnSpPr>
            <a:cxnSpLocks/>
          </p:cNvCxnSpPr>
          <p:nvPr/>
        </p:nvCxnSpPr>
        <p:spPr>
          <a:xfrm flipV="1">
            <a:off x="5923392" y="5457841"/>
            <a:ext cx="2613753" cy="3442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2A0AB34-B738-4FD6-88D0-600317C31F33}"/>
              </a:ext>
            </a:extLst>
          </p:cNvPr>
          <p:cNvCxnSpPr>
            <a:cxnSpLocks/>
          </p:cNvCxnSpPr>
          <p:nvPr/>
        </p:nvCxnSpPr>
        <p:spPr>
          <a:xfrm flipV="1">
            <a:off x="1376591" y="5500607"/>
            <a:ext cx="4549363" cy="1721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FD0D1DA-CA2F-4B2E-9DF3-BD22FD94DD50}"/>
              </a:ext>
            </a:extLst>
          </p:cNvPr>
          <p:cNvCxnSpPr>
            <a:cxnSpLocks/>
          </p:cNvCxnSpPr>
          <p:nvPr/>
        </p:nvCxnSpPr>
        <p:spPr>
          <a:xfrm>
            <a:off x="5313000" y="1255233"/>
            <a:ext cx="514222" cy="665007"/>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1346674" y="1564332"/>
            <a:ext cx="1447141" cy="449574"/>
            <a:chOff x="7639823" y="2871033"/>
            <a:chExt cx="144714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144714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8003519" y="2930490"/>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物体</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8003519" y="2930490"/>
                  <a:ext cx="719748" cy="369332"/>
                </a:xfrm>
                <a:prstGeom prst="rect">
                  <a:avLst/>
                </a:prstGeom>
                <a:blipFill>
                  <a:blip r:embed="rId4"/>
                  <a:stretch>
                    <a:fillRect l="-11864" t="-13115" r="-11017" b="-14754"/>
                  </a:stretch>
                </a:blipFill>
              </p:spPr>
              <p:txBody>
                <a:bodyPr/>
                <a:lstStyle/>
                <a:p>
                  <a:r>
                    <a:rPr lang="ja-JP" altLang="en-US">
                      <a:noFill/>
                    </a:rPr>
                    <a:t> </a:t>
                  </a:r>
                </a:p>
              </p:txBody>
            </p:sp>
          </mc:Fallback>
        </mc:AlternateContent>
      </p:grpSp>
      <p:cxnSp>
        <p:nvCxnSpPr>
          <p:cNvPr id="74" name="直線コネクタ 73">
            <a:extLst>
              <a:ext uri="{FF2B5EF4-FFF2-40B4-BE49-F238E27FC236}">
                <a16:creationId xmlns:a16="http://schemas.microsoft.com/office/drawing/2014/main" id="{238B07FD-5CE1-48A8-8593-6BC5B1359E8F}"/>
              </a:ext>
            </a:extLst>
          </p:cNvPr>
          <p:cNvCxnSpPr>
            <a:cxnSpLocks/>
          </p:cNvCxnSpPr>
          <p:nvPr/>
        </p:nvCxnSpPr>
        <p:spPr>
          <a:xfrm flipH="1">
            <a:off x="1358695" y="2026753"/>
            <a:ext cx="705500" cy="790382"/>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0AFC556E-D37E-44C6-9498-EADCCFE680CB}"/>
              </a:ext>
            </a:extLst>
          </p:cNvPr>
          <p:cNvGrpSpPr/>
          <p:nvPr/>
        </p:nvGrpSpPr>
        <p:grpSpPr>
          <a:xfrm>
            <a:off x="8390033" y="2249996"/>
            <a:ext cx="1032366" cy="449574"/>
            <a:chOff x="7639824" y="2871033"/>
            <a:chExt cx="1032366" cy="449574"/>
          </a:xfrm>
        </p:grpSpPr>
        <p:sp>
          <p:nvSpPr>
            <p:cNvPr id="79" name="角丸四角形 15">
              <a:extLst>
                <a:ext uri="{FF2B5EF4-FFF2-40B4-BE49-F238E27FC236}">
                  <a16:creationId xmlns:a16="http://schemas.microsoft.com/office/drawing/2014/main" id="{679D0D8B-5CAB-434D-8CB8-11ACA8BDEF54}"/>
                </a:ext>
              </a:extLst>
            </p:cNvPr>
            <p:cNvSpPr/>
            <p:nvPr/>
          </p:nvSpPr>
          <p:spPr bwMode="auto">
            <a:xfrm>
              <a:off x="7639824" y="2871033"/>
              <a:ext cx="1032366"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7BC1F22-A75F-4449-B796-25D27887B7D0}"/>
                    </a:ext>
                  </a:extLst>
                </p:cNvPr>
                <p:cNvSpPr txBox="1"/>
                <p:nvPr/>
              </p:nvSpPr>
              <p:spPr>
                <a:xfrm>
                  <a:off x="7927720" y="2922336"/>
                  <a:ext cx="41197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像</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411972" cy="373436"/>
                </a:xfrm>
                <a:prstGeom prst="rect">
                  <a:avLst/>
                </a:prstGeom>
                <a:blipFill>
                  <a:blip r:embed="rId5"/>
                  <a:stretch>
                    <a:fillRect l="-20896" t="-14754" r="-22388" b="-16393"/>
                  </a:stretch>
                </a:blipFill>
              </p:spPr>
              <p:txBody>
                <a:bodyPr/>
                <a:lstStyle/>
                <a:p>
                  <a:r>
                    <a:rPr lang="ja-JP" altLang="en-US">
                      <a:noFill/>
                    </a:rPr>
                    <a:t> </a:t>
                  </a:r>
                </a:p>
              </p:txBody>
            </p:sp>
          </mc:Fallback>
        </mc:AlternateContent>
      </p:grpSp>
      <p:cxnSp>
        <p:nvCxnSpPr>
          <p:cNvPr id="81" name="直線コネクタ 80">
            <a:extLst>
              <a:ext uri="{FF2B5EF4-FFF2-40B4-BE49-F238E27FC236}">
                <a16:creationId xmlns:a16="http://schemas.microsoft.com/office/drawing/2014/main" id="{DF7ECBEF-2F0C-4C35-B10B-78CA4FC898A6}"/>
              </a:ext>
            </a:extLst>
          </p:cNvPr>
          <p:cNvCxnSpPr>
            <a:cxnSpLocks/>
          </p:cNvCxnSpPr>
          <p:nvPr/>
        </p:nvCxnSpPr>
        <p:spPr>
          <a:xfrm flipH="1">
            <a:off x="8558014" y="2597056"/>
            <a:ext cx="462102" cy="683334"/>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FD89821E-BFD2-49E5-8E1F-8FB83B6A74F8}"/>
                  </a:ext>
                </a:extLst>
              </p:cNvPr>
              <p:cNvSpPr txBox="1"/>
              <p:nvPr/>
            </p:nvSpPr>
            <p:spPr>
              <a:xfrm>
                <a:off x="6695815" y="4800649"/>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82" name="テキスト ボックス 81">
                <a:extLst>
                  <a:ext uri="{FF2B5EF4-FFF2-40B4-BE49-F238E27FC236}">
                    <a16:creationId xmlns:a16="http://schemas.microsoft.com/office/drawing/2014/main" id="{FD89821E-BFD2-49E5-8E1F-8FB83B6A74F8}"/>
                  </a:ext>
                </a:extLst>
              </p:cNvPr>
              <p:cNvSpPr txBox="1">
                <a:spLocks noRot="1" noChangeAspect="1" noMove="1" noResize="1" noEditPoints="1" noAdjustHandles="1" noChangeArrowheads="1" noChangeShapeType="1" noTextEdit="1"/>
              </p:cNvSpPr>
              <p:nvPr/>
            </p:nvSpPr>
            <p:spPr>
              <a:xfrm>
                <a:off x="6695815" y="4800649"/>
                <a:ext cx="377539"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097007" y="551781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097007" y="5517819"/>
                <a:ext cx="369717"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8"/>
                <a:stretch>
                  <a:fillRect/>
                </a:stretch>
              </a:blipFill>
            </p:spPr>
            <p:txBody>
              <a:bodyPr/>
              <a:lstStyle/>
              <a:p>
                <a:r>
                  <a:rPr lang="ja-JP" altLang="en-US">
                    <a:noFill/>
                  </a:rPr>
                  <a:t> </a:t>
                </a:r>
              </a:p>
            </p:txBody>
          </p:sp>
        </mc:Fallback>
      </mc:AlternateContent>
      <p:sp>
        <p:nvSpPr>
          <p:cNvPr id="85" name="円弧 84">
            <a:extLst>
              <a:ext uri="{FF2B5EF4-FFF2-40B4-BE49-F238E27FC236}">
                <a16:creationId xmlns:a16="http://schemas.microsoft.com/office/drawing/2014/main" id="{9DC969EB-84D9-438D-97CD-DD10A26DEC28}"/>
              </a:ext>
            </a:extLst>
          </p:cNvPr>
          <p:cNvSpPr/>
          <p:nvPr/>
        </p:nvSpPr>
        <p:spPr>
          <a:xfrm rot="17044101">
            <a:off x="6909665" y="3033990"/>
            <a:ext cx="1459446" cy="1459446"/>
          </a:xfrm>
          <a:prstGeom prst="arc">
            <a:avLst>
              <a:gd name="adj1" fmla="val 12501202"/>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F9FB6327-5B35-4E7E-B074-2BDC53883F2F}"/>
                  </a:ext>
                </a:extLst>
              </p:cNvPr>
              <p:cNvSpPr txBox="1"/>
              <p:nvPr/>
            </p:nvSpPr>
            <p:spPr>
              <a:xfrm>
                <a:off x="6535184" y="3693114"/>
                <a:ext cx="3823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solidFill>
                            <a:srgbClr val="FF5050"/>
                          </a:solidFill>
                          <a:latin typeface="Cambria Math" panose="02040503050406030204" pitchFamily="18" charset="0"/>
                        </a:rPr>
                        <m:t>𝜃</m:t>
                      </m:r>
                    </m:oMath>
                  </m:oMathPara>
                </a14:m>
                <a:endParaRPr kumimoji="1" lang="ja-JP" altLang="en-US" sz="3200" dirty="0">
                  <a:solidFill>
                    <a:srgbClr val="FF5050"/>
                  </a:solidFill>
                </a:endParaRPr>
              </a:p>
            </p:txBody>
          </p:sp>
        </mc:Choice>
        <mc:Fallback xmlns="">
          <p:sp>
            <p:nvSpPr>
              <p:cNvPr id="87" name="テキスト ボックス 86">
                <a:extLst>
                  <a:ext uri="{FF2B5EF4-FFF2-40B4-BE49-F238E27FC236}">
                    <a16:creationId xmlns:a16="http://schemas.microsoft.com/office/drawing/2014/main" id="{F9FB6327-5B35-4E7E-B074-2BDC53883F2F}"/>
                  </a:ext>
                </a:extLst>
              </p:cNvPr>
              <p:cNvSpPr txBox="1">
                <a:spLocks noRot="1" noChangeAspect="1" noMove="1" noResize="1" noEditPoints="1" noAdjustHandles="1" noChangeArrowheads="1" noChangeShapeType="1" noTextEdit="1"/>
              </p:cNvSpPr>
              <p:nvPr/>
            </p:nvSpPr>
            <p:spPr>
              <a:xfrm>
                <a:off x="6535184" y="3693114"/>
                <a:ext cx="382348" cy="492443"/>
              </a:xfrm>
              <a:prstGeom prst="rect">
                <a:avLst/>
              </a:prstGeom>
              <a:blipFill>
                <a:blip r:embed="rId9"/>
                <a:stretch>
                  <a:fillRect/>
                </a:stretch>
              </a:blipFill>
            </p:spPr>
            <p:txBody>
              <a:bodyPr/>
              <a:lstStyle/>
              <a:p>
                <a:r>
                  <a:rPr lang="ja-JP" altLang="en-US">
                    <a:noFill/>
                  </a:rPr>
                  <a:t> </a:t>
                </a:r>
              </a:p>
            </p:txBody>
          </p:sp>
        </mc:Fallback>
      </mc:AlternateContent>
      <p:grpSp>
        <p:nvGrpSpPr>
          <p:cNvPr id="88" name="グループ化 87">
            <a:extLst>
              <a:ext uri="{FF2B5EF4-FFF2-40B4-BE49-F238E27FC236}">
                <a16:creationId xmlns:a16="http://schemas.microsoft.com/office/drawing/2014/main" id="{36B6E0A0-9FBD-42AA-9053-E9BE36C5A0B9}"/>
              </a:ext>
            </a:extLst>
          </p:cNvPr>
          <p:cNvGrpSpPr/>
          <p:nvPr/>
        </p:nvGrpSpPr>
        <p:grpSpPr>
          <a:xfrm>
            <a:off x="7097006" y="1305903"/>
            <a:ext cx="1427585" cy="449574"/>
            <a:chOff x="7639823" y="2871033"/>
            <a:chExt cx="1427585" cy="449574"/>
          </a:xfrm>
        </p:grpSpPr>
        <p:sp>
          <p:nvSpPr>
            <p:cNvPr id="89" name="角丸四角形 15">
              <a:extLst>
                <a:ext uri="{FF2B5EF4-FFF2-40B4-BE49-F238E27FC236}">
                  <a16:creationId xmlns:a16="http://schemas.microsoft.com/office/drawing/2014/main" id="{89C2B08C-D500-4272-8684-8136CF70CDEF}"/>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761E2E28-FA5E-4FF2-ACE7-B0B9CCBC0B42}"/>
                    </a:ext>
                  </a:extLst>
                </p:cNvPr>
                <p:cNvSpPr txBox="1"/>
                <p:nvPr/>
              </p:nvSpPr>
              <p:spPr>
                <a:xfrm>
                  <a:off x="7927720" y="2922336"/>
                  <a:ext cx="987450"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en-US" altLang="ja-JP" sz="2400" b="0" i="1" smtClean="0">
                            <a:solidFill>
                              <a:schemeClr val="bg1"/>
                            </a:solidFill>
                            <a:latin typeface="Cambria Math" panose="02040503050406030204" pitchFamily="18" charset="0"/>
                          </a:rPr>
                          <m:t>𝐹</m:t>
                        </m:r>
                        <m:r>
                          <a:rPr lang="en-US" altLang="ja-JP" sz="2400" b="0" i="1" smtClean="0">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90" name="テキスト ボックス 89">
                  <a:extLst>
                    <a:ext uri="{FF2B5EF4-FFF2-40B4-BE49-F238E27FC236}">
                      <a16:creationId xmlns:a16="http://schemas.microsoft.com/office/drawing/2014/main" id="{761E2E28-FA5E-4FF2-ACE7-B0B9CCBC0B42}"/>
                    </a:ext>
                  </a:extLst>
                </p:cNvPr>
                <p:cNvSpPr txBox="1">
                  <a:spLocks noRot="1" noChangeAspect="1" noMove="1" noResize="1" noEditPoints="1" noAdjustHandles="1" noChangeArrowheads="1" noChangeShapeType="1" noTextEdit="1"/>
                </p:cNvSpPr>
                <p:nvPr/>
              </p:nvSpPr>
              <p:spPr>
                <a:xfrm>
                  <a:off x="7927720" y="2922336"/>
                  <a:ext cx="987450" cy="371640"/>
                </a:xfrm>
                <a:prstGeom prst="rect">
                  <a:avLst/>
                </a:prstGeom>
                <a:blipFill>
                  <a:blip r:embed="rId10"/>
                  <a:stretch>
                    <a:fillRect l="-8642" t="-16393" r="-6790" b="-14754"/>
                  </a:stretch>
                </a:blipFill>
              </p:spPr>
              <p:txBody>
                <a:bodyPr/>
                <a:lstStyle/>
                <a:p>
                  <a:r>
                    <a:rPr lang="ja-JP" altLang="en-US">
                      <a:noFill/>
                    </a:rPr>
                    <a:t> </a:t>
                  </a:r>
                </a:p>
              </p:txBody>
            </p:sp>
          </mc:Fallback>
        </mc:AlternateContent>
      </p:grpSp>
      <p:cxnSp>
        <p:nvCxnSpPr>
          <p:cNvPr id="91" name="直線コネクタ 90">
            <a:extLst>
              <a:ext uri="{FF2B5EF4-FFF2-40B4-BE49-F238E27FC236}">
                <a16:creationId xmlns:a16="http://schemas.microsoft.com/office/drawing/2014/main" id="{6DFEB865-265B-41DE-9516-C2358D447506}"/>
              </a:ext>
            </a:extLst>
          </p:cNvPr>
          <p:cNvCxnSpPr>
            <a:cxnSpLocks/>
            <a:endCxn id="107" idx="0"/>
          </p:cNvCxnSpPr>
          <p:nvPr/>
        </p:nvCxnSpPr>
        <p:spPr>
          <a:xfrm flipH="1">
            <a:off x="7558077" y="1776913"/>
            <a:ext cx="288952" cy="1577601"/>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5" name="グループ化 94">
            <a:extLst>
              <a:ext uri="{FF2B5EF4-FFF2-40B4-BE49-F238E27FC236}">
                <a16:creationId xmlns:a16="http://schemas.microsoft.com/office/drawing/2014/main" id="{3AB08C8C-A2E9-48E2-8238-DC9A47BF971D}"/>
              </a:ext>
            </a:extLst>
          </p:cNvPr>
          <p:cNvGrpSpPr/>
          <p:nvPr/>
        </p:nvGrpSpPr>
        <p:grpSpPr>
          <a:xfrm>
            <a:off x="7096309" y="1304908"/>
            <a:ext cx="1427585" cy="449574"/>
            <a:chOff x="7639823" y="2871033"/>
            <a:chExt cx="1427585" cy="449574"/>
          </a:xfrm>
        </p:grpSpPr>
        <p:sp>
          <p:nvSpPr>
            <p:cNvPr id="96" name="角丸四角形 15">
              <a:extLst>
                <a:ext uri="{FF2B5EF4-FFF2-40B4-BE49-F238E27FC236}">
                  <a16:creationId xmlns:a16="http://schemas.microsoft.com/office/drawing/2014/main" id="{61E9E45C-A3FA-40B5-87FE-8198D9619698}"/>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496FBC58-12C3-438F-A424-CB577F869323}"/>
                    </a:ext>
                  </a:extLst>
                </p:cNvPr>
                <p:cNvSpPr txBox="1"/>
                <p:nvPr/>
              </p:nvSpPr>
              <p:spPr>
                <a:xfrm>
                  <a:off x="7927720" y="2922336"/>
                  <a:ext cx="987450"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en-US" altLang="ja-JP" sz="2400" b="0" i="1" smtClean="0">
                            <a:solidFill>
                              <a:schemeClr val="bg1"/>
                            </a:solidFill>
                            <a:latin typeface="Cambria Math" panose="02040503050406030204" pitchFamily="18" charset="0"/>
                          </a:rPr>
                          <m:t>𝐹</m:t>
                        </m:r>
                        <m:r>
                          <a:rPr lang="en-US" altLang="ja-JP" sz="2400" b="0" i="1" smtClean="0">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97" name="テキスト ボックス 96">
                  <a:extLst>
                    <a:ext uri="{FF2B5EF4-FFF2-40B4-BE49-F238E27FC236}">
                      <a16:creationId xmlns:a16="http://schemas.microsoft.com/office/drawing/2014/main" id="{496FBC58-12C3-438F-A424-CB577F869323}"/>
                    </a:ext>
                  </a:extLst>
                </p:cNvPr>
                <p:cNvSpPr txBox="1">
                  <a:spLocks noRot="1" noChangeAspect="1" noMove="1" noResize="1" noEditPoints="1" noAdjustHandles="1" noChangeArrowheads="1" noChangeShapeType="1" noTextEdit="1"/>
                </p:cNvSpPr>
                <p:nvPr/>
              </p:nvSpPr>
              <p:spPr>
                <a:xfrm>
                  <a:off x="7927720" y="2922336"/>
                  <a:ext cx="987450" cy="371640"/>
                </a:xfrm>
                <a:prstGeom prst="rect">
                  <a:avLst/>
                </a:prstGeom>
                <a:blipFill>
                  <a:blip r:embed="rId11"/>
                  <a:stretch>
                    <a:fillRect l="-8642" t="-14754" r="-6790" b="-14754"/>
                  </a:stretch>
                </a:blipFill>
              </p:spPr>
              <p:txBody>
                <a:bodyPr/>
                <a:lstStyle/>
                <a:p>
                  <a:r>
                    <a:rPr lang="ja-JP" altLang="en-US">
                      <a:noFill/>
                    </a:rPr>
                    <a:t> </a:t>
                  </a:r>
                </a:p>
              </p:txBody>
            </p:sp>
          </mc:Fallback>
        </mc:AlternateContent>
      </p:grpSp>
      <p:cxnSp>
        <p:nvCxnSpPr>
          <p:cNvPr id="52" name="直線矢印コネクタ 51">
            <a:extLst>
              <a:ext uri="{FF2B5EF4-FFF2-40B4-BE49-F238E27FC236}">
                <a16:creationId xmlns:a16="http://schemas.microsoft.com/office/drawing/2014/main" id="{E2BDBC79-3AB4-487D-A3F8-1DB408B43237}"/>
              </a:ext>
            </a:extLst>
          </p:cNvPr>
          <p:cNvCxnSpPr>
            <a:cxnSpLocks/>
          </p:cNvCxnSpPr>
          <p:nvPr/>
        </p:nvCxnSpPr>
        <p:spPr>
          <a:xfrm>
            <a:off x="7551850" y="3421500"/>
            <a:ext cx="0" cy="144368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248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3238-A8B4-4FAD-A895-B3B1CEE4FBCB}"/>
              </a:ext>
            </a:extLst>
          </p:cNvPr>
          <p:cNvSpPr>
            <a:spLocks noGrp="1"/>
          </p:cNvSpPr>
          <p:nvPr>
            <p:ph type="title"/>
          </p:nvPr>
        </p:nvSpPr>
        <p:spPr/>
        <p:txBody>
          <a:bodyPr/>
          <a:lstStyle/>
          <a:p>
            <a:r>
              <a:rPr kumimoji="1" lang="ja-JP" altLang="en-US" dirty="0"/>
              <a:t>絞りとボケの関係</a:t>
            </a:r>
          </a:p>
        </p:txBody>
      </p:sp>
      <p:sp>
        <p:nvSpPr>
          <p:cNvPr id="3" name="楕円 2">
            <a:extLst>
              <a:ext uri="{FF2B5EF4-FFF2-40B4-BE49-F238E27FC236}">
                <a16:creationId xmlns:a16="http://schemas.microsoft.com/office/drawing/2014/main" id="{1E6AAB38-EC2F-4004-BEAB-3441EB435774}"/>
              </a:ext>
            </a:extLst>
          </p:cNvPr>
          <p:cNvSpPr/>
          <p:nvPr/>
        </p:nvSpPr>
        <p:spPr bwMode="auto">
          <a:xfrm>
            <a:off x="1810939" y="3414961"/>
            <a:ext cx="2507587" cy="2735891"/>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4" name="円: 塗りつぶしなし 3">
            <a:extLst>
              <a:ext uri="{FF2B5EF4-FFF2-40B4-BE49-F238E27FC236}">
                <a16:creationId xmlns:a16="http://schemas.microsoft.com/office/drawing/2014/main" id="{F36F3105-E69A-4DAD-A62A-15D6E7A20044}"/>
              </a:ext>
            </a:extLst>
          </p:cNvPr>
          <p:cNvSpPr/>
          <p:nvPr/>
        </p:nvSpPr>
        <p:spPr bwMode="auto">
          <a:xfrm>
            <a:off x="1761951" y="3428999"/>
            <a:ext cx="2514528" cy="2731363"/>
          </a:xfrm>
          <a:prstGeom prst="donut">
            <a:avLst>
              <a:gd name="adj" fmla="val 11997"/>
            </a:avLst>
          </a:prstGeom>
          <a:solidFill>
            <a:schemeClr val="tx1"/>
          </a:solidFill>
          <a:ln w="6350">
            <a:solidFill>
              <a:schemeClr val="tx1"/>
            </a:solidFill>
          </a:ln>
          <a:effectLst/>
          <a:extLst/>
        </p:spPr>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BBAF13-F6E2-4244-B9B4-BABD2DDEDC4C}"/>
              </a:ext>
            </a:extLst>
          </p:cNvPr>
          <p:cNvSpPr/>
          <p:nvPr/>
        </p:nvSpPr>
        <p:spPr bwMode="auto">
          <a:xfrm>
            <a:off x="3751109" y="187707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8" name="正方形/長方形 6">
            <a:extLst>
              <a:ext uri="{FF2B5EF4-FFF2-40B4-BE49-F238E27FC236}">
                <a16:creationId xmlns:a16="http://schemas.microsoft.com/office/drawing/2014/main" id="{D0F340C0-E96C-4FF4-9ACB-7EE9F18788C2}"/>
              </a:ext>
            </a:extLst>
          </p:cNvPr>
          <p:cNvSpPr/>
          <p:nvPr/>
        </p:nvSpPr>
        <p:spPr bwMode="auto">
          <a:xfrm>
            <a:off x="4696989" y="143911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9" name="正方形/長方形 6">
            <a:extLst>
              <a:ext uri="{FF2B5EF4-FFF2-40B4-BE49-F238E27FC236}">
                <a16:creationId xmlns:a16="http://schemas.microsoft.com/office/drawing/2014/main" id="{FB1E6309-D1C9-45EE-ADC3-8566F0EFFBD5}"/>
              </a:ext>
            </a:extLst>
          </p:cNvPr>
          <p:cNvSpPr/>
          <p:nvPr/>
        </p:nvSpPr>
        <p:spPr bwMode="auto">
          <a:xfrm>
            <a:off x="5534720" y="1050322"/>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12" name="楕円 11">
            <a:extLst>
              <a:ext uri="{FF2B5EF4-FFF2-40B4-BE49-F238E27FC236}">
                <a16:creationId xmlns:a16="http://schemas.microsoft.com/office/drawing/2014/main" id="{A877DD98-4A49-41F1-AB3D-F6626E2D92E5}"/>
              </a:ext>
            </a:extLst>
          </p:cNvPr>
          <p:cNvSpPr/>
          <p:nvPr/>
        </p:nvSpPr>
        <p:spPr bwMode="auto">
          <a:xfrm>
            <a:off x="6557087" y="2502131"/>
            <a:ext cx="542358" cy="622601"/>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9FBB172-39F5-4C16-8613-F3E991591965}"/>
              </a:ext>
            </a:extLst>
          </p:cNvPr>
          <p:cNvCxnSpPr>
            <a:cxnSpLocks/>
          </p:cNvCxnSpPr>
          <p:nvPr/>
        </p:nvCxnSpPr>
        <p:spPr>
          <a:xfrm flipV="1">
            <a:off x="3591099" y="2502133"/>
            <a:ext cx="3217025" cy="3137030"/>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A11D766-0F59-4B4A-A3BE-D6EAE949E4C5}"/>
              </a:ext>
            </a:extLst>
          </p:cNvPr>
          <p:cNvCxnSpPr>
            <a:cxnSpLocks/>
          </p:cNvCxnSpPr>
          <p:nvPr/>
        </p:nvCxnSpPr>
        <p:spPr>
          <a:xfrm flipV="1">
            <a:off x="3018000" y="3125587"/>
            <a:ext cx="3798436" cy="605759"/>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E8DD50B0-16C4-46CB-8D85-C628C67289AB}"/>
              </a:ext>
            </a:extLst>
          </p:cNvPr>
          <p:cNvSpPr/>
          <p:nvPr/>
        </p:nvSpPr>
        <p:spPr bwMode="auto">
          <a:xfrm>
            <a:off x="4899700" y="3385592"/>
            <a:ext cx="542358" cy="622601"/>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9ADAEBD3-1A8A-4D15-93A2-900A6CDE525D}"/>
              </a:ext>
            </a:extLst>
          </p:cNvPr>
          <p:cNvCxnSpPr>
            <a:cxnSpLocks/>
            <a:endCxn id="4" idx="1"/>
          </p:cNvCxnSpPr>
          <p:nvPr/>
        </p:nvCxnSpPr>
        <p:spPr>
          <a:xfrm>
            <a:off x="1455875" y="3005946"/>
            <a:ext cx="674320" cy="823052"/>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BB262499-F36C-4017-A053-4905740E440E}"/>
              </a:ext>
            </a:extLst>
          </p:cNvPr>
          <p:cNvGrpSpPr/>
          <p:nvPr/>
        </p:nvGrpSpPr>
        <p:grpSpPr>
          <a:xfrm>
            <a:off x="705155" y="2533941"/>
            <a:ext cx="1427585" cy="449574"/>
            <a:chOff x="7639823" y="2871033"/>
            <a:chExt cx="1427585" cy="449574"/>
          </a:xfrm>
        </p:grpSpPr>
        <p:sp>
          <p:nvSpPr>
            <p:cNvPr id="32" name="角丸四角形 15">
              <a:extLst>
                <a:ext uri="{FF2B5EF4-FFF2-40B4-BE49-F238E27FC236}">
                  <a16:creationId xmlns:a16="http://schemas.microsoft.com/office/drawing/2014/main" id="{64750F80-3453-451A-8BE4-5618EF26D936}"/>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F6CF299-7D60-4ED5-B760-A7F7CF4AA776}"/>
                    </a:ext>
                  </a:extLst>
                </p:cNvPr>
                <p:cNvSpPr txBox="1"/>
                <p:nvPr/>
              </p:nvSpPr>
              <p:spPr>
                <a:xfrm>
                  <a:off x="8075152" y="2946774"/>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33" name="テキスト ボックス 32">
                  <a:extLst>
                    <a:ext uri="{FF2B5EF4-FFF2-40B4-BE49-F238E27FC236}">
                      <a16:creationId xmlns:a16="http://schemas.microsoft.com/office/drawing/2014/main" id="{0F6CF299-7D60-4ED5-B760-A7F7CF4AA776}"/>
                    </a:ext>
                  </a:extLst>
                </p:cNvPr>
                <p:cNvSpPr txBox="1">
                  <a:spLocks noRot="1" noChangeAspect="1" noMove="1" noResize="1" noEditPoints="1" noAdjustHandles="1" noChangeArrowheads="1" noChangeShapeType="1" noTextEdit="1"/>
                </p:cNvSpPr>
                <p:nvPr/>
              </p:nvSpPr>
              <p:spPr>
                <a:xfrm>
                  <a:off x="8075152" y="2946774"/>
                  <a:ext cx="719748" cy="369653"/>
                </a:xfrm>
                <a:prstGeom prst="rect">
                  <a:avLst/>
                </a:prstGeom>
                <a:blipFill>
                  <a:blip r:embed="rId2"/>
                  <a:stretch>
                    <a:fillRect l="-11864" t="-16393" r="-11864" b="-14754"/>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70353B4-A51F-4784-A910-05BFC2A51386}"/>
              </a:ext>
            </a:extLst>
          </p:cNvPr>
          <p:cNvGrpSpPr/>
          <p:nvPr/>
        </p:nvGrpSpPr>
        <p:grpSpPr>
          <a:xfrm>
            <a:off x="5919261" y="857005"/>
            <a:ext cx="3714259" cy="449574"/>
            <a:chOff x="7639823" y="2871033"/>
            <a:chExt cx="3714259" cy="449574"/>
          </a:xfrm>
        </p:grpSpPr>
        <p:sp>
          <p:nvSpPr>
            <p:cNvPr id="37" name="角丸四角形 15">
              <a:extLst>
                <a:ext uri="{FF2B5EF4-FFF2-40B4-BE49-F238E27FC236}">
                  <a16:creationId xmlns:a16="http://schemas.microsoft.com/office/drawing/2014/main" id="{C9885667-84D6-4EE6-9000-522AEC064F06}"/>
                </a:ext>
              </a:extLst>
            </p:cNvPr>
            <p:cNvSpPr/>
            <p:nvPr/>
          </p:nvSpPr>
          <p:spPr bwMode="auto">
            <a:xfrm>
              <a:off x="7639823" y="2871033"/>
              <a:ext cx="37142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1971FA2-17F9-4C8B-992A-D7E766FA2339}"/>
                    </a:ext>
                  </a:extLst>
                </p:cNvPr>
                <p:cNvSpPr txBox="1"/>
                <p:nvPr/>
              </p:nvSpPr>
              <p:spPr>
                <a:xfrm>
                  <a:off x="7859915" y="2919177"/>
                  <a:ext cx="3489738" cy="377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ボケの</m:t>
                        </m:r>
                        <m:r>
                          <a:rPr lang="ja-JP" altLang="en-US" sz="2400" i="1" smtClean="0">
                            <a:solidFill>
                              <a:schemeClr val="bg1"/>
                            </a:solidFill>
                            <a:latin typeface="Cambria Math" panose="02040503050406030204" pitchFamily="18" charset="0"/>
                          </a:rPr>
                          <m:t>大きさ</m:t>
                        </m:r>
                        <m:r>
                          <a:rPr lang="ja-JP" altLang="en-US" sz="2400" i="1">
                            <a:solidFill>
                              <a:schemeClr val="bg1"/>
                            </a:solidFill>
                            <a:latin typeface="Cambria Math" panose="02040503050406030204" pitchFamily="18" charset="0"/>
                          </a:rPr>
                          <m:t>（</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38" name="テキスト ボックス 37">
                  <a:extLst>
                    <a:ext uri="{FF2B5EF4-FFF2-40B4-BE49-F238E27FC236}">
                      <a16:creationId xmlns:a16="http://schemas.microsoft.com/office/drawing/2014/main" id="{A1971FA2-17F9-4C8B-992A-D7E766FA2339}"/>
                    </a:ext>
                  </a:extLst>
                </p:cNvPr>
                <p:cNvSpPr txBox="1">
                  <a:spLocks noRot="1" noChangeAspect="1" noMove="1" noResize="1" noEditPoints="1" noAdjustHandles="1" noChangeArrowheads="1" noChangeShapeType="1" noTextEdit="1"/>
                </p:cNvSpPr>
                <p:nvPr/>
              </p:nvSpPr>
              <p:spPr>
                <a:xfrm>
                  <a:off x="7859915" y="2919177"/>
                  <a:ext cx="3489738" cy="377476"/>
                </a:xfrm>
                <a:prstGeom prst="rect">
                  <a:avLst/>
                </a:prstGeom>
                <a:blipFill>
                  <a:blip r:embed="rId3"/>
                  <a:stretch>
                    <a:fillRect l="-1920" t="-16129" r="-2094" b="-16129"/>
                  </a:stretch>
                </a:blipFill>
              </p:spPr>
              <p:txBody>
                <a:bodyPr/>
                <a:lstStyle/>
                <a:p>
                  <a:r>
                    <a:rPr lang="ja-JP" altLang="en-US">
                      <a:noFill/>
                    </a:rPr>
                    <a:t> </a:t>
                  </a:r>
                </a:p>
              </p:txBody>
            </p:sp>
          </mc:Fallback>
        </mc:AlternateContent>
      </p:grpSp>
      <p:cxnSp>
        <p:nvCxnSpPr>
          <p:cNvPr id="39" name="直線コネクタ 38">
            <a:extLst>
              <a:ext uri="{FF2B5EF4-FFF2-40B4-BE49-F238E27FC236}">
                <a16:creationId xmlns:a16="http://schemas.microsoft.com/office/drawing/2014/main" id="{213D3ECA-A0A6-487A-9919-EE94E54AD010}"/>
              </a:ext>
            </a:extLst>
          </p:cNvPr>
          <p:cNvCxnSpPr>
            <a:cxnSpLocks/>
            <a:endCxn id="26" idx="0"/>
          </p:cNvCxnSpPr>
          <p:nvPr/>
        </p:nvCxnSpPr>
        <p:spPr>
          <a:xfrm flipH="1">
            <a:off x="5170879" y="1339857"/>
            <a:ext cx="1235096" cy="2045735"/>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C84360A-9E11-4839-8128-F9FCD1BBF28F}"/>
              </a:ext>
            </a:extLst>
          </p:cNvPr>
          <p:cNvCxnSpPr>
            <a:cxnSpLocks/>
            <a:endCxn id="12" idx="0"/>
          </p:cNvCxnSpPr>
          <p:nvPr/>
        </p:nvCxnSpPr>
        <p:spPr>
          <a:xfrm>
            <a:off x="6405975" y="1367250"/>
            <a:ext cx="422291" cy="1134881"/>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A1A6F311-695E-4D41-869D-7C4D95D7319C}"/>
              </a:ext>
            </a:extLst>
          </p:cNvPr>
          <p:cNvGrpSpPr/>
          <p:nvPr/>
        </p:nvGrpSpPr>
        <p:grpSpPr>
          <a:xfrm>
            <a:off x="6464810" y="5639163"/>
            <a:ext cx="1830394" cy="449574"/>
            <a:chOff x="7639823" y="2871033"/>
            <a:chExt cx="1830394" cy="449574"/>
          </a:xfrm>
        </p:grpSpPr>
        <p:sp>
          <p:nvSpPr>
            <p:cNvPr id="48" name="角丸四角形 15">
              <a:extLst>
                <a:ext uri="{FF2B5EF4-FFF2-40B4-BE49-F238E27FC236}">
                  <a16:creationId xmlns:a16="http://schemas.microsoft.com/office/drawing/2014/main" id="{FF6A66EC-2ECC-4FD0-B25F-DAFDF8FB41C0}"/>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1FC6552-E13F-4F42-B853-63C92EF9ECD2}"/>
                    </a:ext>
                  </a:extLst>
                </p:cNvPr>
                <p:cNvSpPr txBox="1"/>
                <p:nvPr/>
              </p:nvSpPr>
              <p:spPr>
                <a:xfrm>
                  <a:off x="7899124" y="2918572"/>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合焦</m:t>
                        </m:r>
                        <m:r>
                          <a:rPr lang="ja-JP" altLang="en-US" sz="2400" i="1" smtClean="0">
                            <a:solidFill>
                              <a:schemeClr val="bg1"/>
                            </a:solidFill>
                            <a:latin typeface="Cambria Math" panose="02040503050406030204" pitchFamily="18" charset="0"/>
                          </a:rPr>
                          <m:t>位置</m:t>
                        </m:r>
                      </m:oMath>
                    </m:oMathPara>
                  </a14:m>
                  <a:endParaRPr kumimoji="1" lang="ja-JP" altLang="en-US" sz="3200" dirty="0">
                    <a:solidFill>
                      <a:schemeClr val="bg1"/>
                    </a:solidFill>
                  </a:endParaRPr>
                </a:p>
              </p:txBody>
            </p:sp>
          </mc:Choice>
          <mc:Fallback xmlns="">
            <p:sp>
              <p:nvSpPr>
                <p:cNvPr id="49" name="テキスト ボックス 48">
                  <a:extLst>
                    <a:ext uri="{FF2B5EF4-FFF2-40B4-BE49-F238E27FC236}">
                      <a16:creationId xmlns:a16="http://schemas.microsoft.com/office/drawing/2014/main" id="{41FC6552-E13F-4F42-B853-63C92EF9ECD2}"/>
                    </a:ext>
                  </a:extLst>
                </p:cNvPr>
                <p:cNvSpPr txBox="1">
                  <a:spLocks noRot="1" noChangeAspect="1" noMove="1" noResize="1" noEditPoints="1" noAdjustHandles="1" noChangeArrowheads="1" noChangeShapeType="1" noTextEdit="1"/>
                </p:cNvSpPr>
                <p:nvPr/>
              </p:nvSpPr>
              <p:spPr>
                <a:xfrm>
                  <a:off x="7899124" y="2918572"/>
                  <a:ext cx="1335301" cy="371640"/>
                </a:xfrm>
                <a:prstGeom prst="rect">
                  <a:avLst/>
                </a:prstGeom>
                <a:blipFill>
                  <a:blip r:embed="rId4"/>
                  <a:stretch>
                    <a:fillRect l="-5936" t="-16393" r="-6393" b="-14754"/>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96E14BA5-A77A-4896-BCA7-3C8ACBB747CE}"/>
              </a:ext>
            </a:extLst>
          </p:cNvPr>
          <p:cNvCxnSpPr>
            <a:cxnSpLocks/>
          </p:cNvCxnSpPr>
          <p:nvPr/>
        </p:nvCxnSpPr>
        <p:spPr>
          <a:xfrm flipV="1">
            <a:off x="7380007" y="4977578"/>
            <a:ext cx="0" cy="661585"/>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EB57DF5A-C132-41DF-AAC3-696D23E54EA9}"/>
              </a:ext>
            </a:extLst>
          </p:cNvPr>
          <p:cNvSpPr/>
          <p:nvPr/>
        </p:nvSpPr>
        <p:spPr bwMode="auto">
          <a:xfrm>
            <a:off x="5967486" y="3171651"/>
            <a:ext cx="127448" cy="149655"/>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5328455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3238-A8B4-4FAD-A895-B3B1CEE4FBCB}"/>
              </a:ext>
            </a:extLst>
          </p:cNvPr>
          <p:cNvSpPr>
            <a:spLocks noGrp="1"/>
          </p:cNvSpPr>
          <p:nvPr>
            <p:ph type="title"/>
          </p:nvPr>
        </p:nvSpPr>
        <p:spPr/>
        <p:txBody>
          <a:bodyPr/>
          <a:lstStyle/>
          <a:p>
            <a:r>
              <a:rPr lang="ja-JP" altLang="en-US" dirty="0"/>
              <a:t>絞りとボケの関係</a:t>
            </a:r>
            <a:endParaRPr kumimoji="1" lang="ja-JP" altLang="en-US" dirty="0"/>
          </a:p>
        </p:txBody>
      </p:sp>
      <p:sp>
        <p:nvSpPr>
          <p:cNvPr id="3" name="楕円 2">
            <a:extLst>
              <a:ext uri="{FF2B5EF4-FFF2-40B4-BE49-F238E27FC236}">
                <a16:creationId xmlns:a16="http://schemas.microsoft.com/office/drawing/2014/main" id="{1E6AAB38-EC2F-4004-BEAB-3441EB435774}"/>
              </a:ext>
            </a:extLst>
          </p:cNvPr>
          <p:cNvSpPr/>
          <p:nvPr/>
        </p:nvSpPr>
        <p:spPr bwMode="auto">
          <a:xfrm>
            <a:off x="1860232" y="3402388"/>
            <a:ext cx="2507587" cy="2735628"/>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4" name="円: 塗りつぶしなし 3">
            <a:extLst>
              <a:ext uri="{FF2B5EF4-FFF2-40B4-BE49-F238E27FC236}">
                <a16:creationId xmlns:a16="http://schemas.microsoft.com/office/drawing/2014/main" id="{F36F3105-E69A-4DAD-A62A-15D6E7A20044}"/>
              </a:ext>
            </a:extLst>
          </p:cNvPr>
          <p:cNvSpPr/>
          <p:nvPr/>
        </p:nvSpPr>
        <p:spPr bwMode="auto">
          <a:xfrm>
            <a:off x="1761951" y="3428999"/>
            <a:ext cx="2514528" cy="2731363"/>
          </a:xfrm>
          <a:prstGeom prst="donut">
            <a:avLst>
              <a:gd name="adj" fmla="val 36456"/>
            </a:avLst>
          </a:prstGeom>
          <a:solidFill>
            <a:schemeClr val="tx1"/>
          </a:solidFill>
          <a:ln w="6350">
            <a:solidFill>
              <a:schemeClr val="tx1"/>
            </a:solidFill>
          </a:ln>
          <a:effectLst/>
          <a:extLst/>
        </p:spPr>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BBAF13-F6E2-4244-B9B4-BABD2DDEDC4C}"/>
              </a:ext>
            </a:extLst>
          </p:cNvPr>
          <p:cNvSpPr/>
          <p:nvPr/>
        </p:nvSpPr>
        <p:spPr bwMode="auto">
          <a:xfrm>
            <a:off x="3751109" y="187707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8" name="正方形/長方形 6">
            <a:extLst>
              <a:ext uri="{FF2B5EF4-FFF2-40B4-BE49-F238E27FC236}">
                <a16:creationId xmlns:a16="http://schemas.microsoft.com/office/drawing/2014/main" id="{D0F340C0-E96C-4FF4-9ACB-7EE9F18788C2}"/>
              </a:ext>
            </a:extLst>
          </p:cNvPr>
          <p:cNvSpPr/>
          <p:nvPr/>
        </p:nvSpPr>
        <p:spPr bwMode="auto">
          <a:xfrm>
            <a:off x="4696989" y="143911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9" name="正方形/長方形 6">
            <a:extLst>
              <a:ext uri="{FF2B5EF4-FFF2-40B4-BE49-F238E27FC236}">
                <a16:creationId xmlns:a16="http://schemas.microsoft.com/office/drawing/2014/main" id="{FB1E6309-D1C9-45EE-ADC3-8566F0EFFBD5}"/>
              </a:ext>
            </a:extLst>
          </p:cNvPr>
          <p:cNvSpPr/>
          <p:nvPr/>
        </p:nvSpPr>
        <p:spPr bwMode="auto">
          <a:xfrm>
            <a:off x="5534720" y="1050322"/>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12" name="楕円 11">
            <a:extLst>
              <a:ext uri="{FF2B5EF4-FFF2-40B4-BE49-F238E27FC236}">
                <a16:creationId xmlns:a16="http://schemas.microsoft.com/office/drawing/2014/main" id="{A877DD98-4A49-41F1-AB3D-F6626E2D92E5}"/>
              </a:ext>
            </a:extLst>
          </p:cNvPr>
          <p:cNvSpPr/>
          <p:nvPr/>
        </p:nvSpPr>
        <p:spPr bwMode="auto">
          <a:xfrm>
            <a:off x="6793909" y="2663116"/>
            <a:ext cx="203946" cy="248937"/>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9FBB172-39F5-4C16-8613-F3E991591965}"/>
              </a:ext>
            </a:extLst>
          </p:cNvPr>
          <p:cNvCxnSpPr>
            <a:cxnSpLocks/>
          </p:cNvCxnSpPr>
          <p:nvPr/>
        </p:nvCxnSpPr>
        <p:spPr>
          <a:xfrm flipV="1">
            <a:off x="3217025" y="2668385"/>
            <a:ext cx="3682539" cy="2477194"/>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A11D766-0F59-4B4A-A3BE-D6EAE949E4C5}"/>
              </a:ext>
            </a:extLst>
          </p:cNvPr>
          <p:cNvCxnSpPr>
            <a:cxnSpLocks/>
          </p:cNvCxnSpPr>
          <p:nvPr/>
        </p:nvCxnSpPr>
        <p:spPr>
          <a:xfrm flipV="1">
            <a:off x="2984269" y="2901142"/>
            <a:ext cx="3898669" cy="1446414"/>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E8DD50B0-16C4-46CB-8D85-C628C67289AB}"/>
              </a:ext>
            </a:extLst>
          </p:cNvPr>
          <p:cNvSpPr/>
          <p:nvPr/>
        </p:nvSpPr>
        <p:spPr bwMode="auto">
          <a:xfrm>
            <a:off x="5020577" y="3560590"/>
            <a:ext cx="233815" cy="268408"/>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sp>
        <p:nvSpPr>
          <p:cNvPr id="10" name="楕円 9">
            <a:extLst>
              <a:ext uri="{FF2B5EF4-FFF2-40B4-BE49-F238E27FC236}">
                <a16:creationId xmlns:a16="http://schemas.microsoft.com/office/drawing/2014/main" id="{BEB72DCC-BDF6-4E5C-8E3A-85D940BC8E8D}"/>
              </a:ext>
            </a:extLst>
          </p:cNvPr>
          <p:cNvSpPr/>
          <p:nvPr/>
        </p:nvSpPr>
        <p:spPr bwMode="auto">
          <a:xfrm>
            <a:off x="6058029" y="3096824"/>
            <a:ext cx="127448" cy="149655"/>
          </a:xfrm>
          <a:prstGeom prst="ellipse">
            <a:avLst/>
          </a:prstGeom>
          <a:solidFill>
            <a:srgbClr val="FF5050"/>
          </a:solidFill>
          <a:ln w="6350">
            <a:solidFill>
              <a:srgbClr val="FF5050"/>
            </a:solidFill>
          </a:ln>
          <a:effectLst/>
          <a:extLst/>
        </p:spPr>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9ADAEBD3-1A8A-4D15-93A2-900A6CDE525D}"/>
              </a:ext>
            </a:extLst>
          </p:cNvPr>
          <p:cNvCxnSpPr>
            <a:cxnSpLocks/>
            <a:endCxn id="4" idx="1"/>
          </p:cNvCxnSpPr>
          <p:nvPr/>
        </p:nvCxnSpPr>
        <p:spPr>
          <a:xfrm>
            <a:off x="1455875" y="3005946"/>
            <a:ext cx="674320" cy="823052"/>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BB262499-F36C-4017-A053-4905740E440E}"/>
              </a:ext>
            </a:extLst>
          </p:cNvPr>
          <p:cNvGrpSpPr/>
          <p:nvPr/>
        </p:nvGrpSpPr>
        <p:grpSpPr>
          <a:xfrm>
            <a:off x="705155" y="2533941"/>
            <a:ext cx="1427585" cy="449574"/>
            <a:chOff x="7639823" y="2871033"/>
            <a:chExt cx="1427585" cy="449574"/>
          </a:xfrm>
        </p:grpSpPr>
        <p:sp>
          <p:nvSpPr>
            <p:cNvPr id="32" name="角丸四角形 15">
              <a:extLst>
                <a:ext uri="{FF2B5EF4-FFF2-40B4-BE49-F238E27FC236}">
                  <a16:creationId xmlns:a16="http://schemas.microsoft.com/office/drawing/2014/main" id="{64750F80-3453-451A-8BE4-5618EF26D936}"/>
                </a:ext>
              </a:extLst>
            </p:cNvPr>
            <p:cNvSpPr/>
            <p:nvPr/>
          </p:nvSpPr>
          <p:spPr bwMode="auto">
            <a:xfrm>
              <a:off x="7639823" y="2871033"/>
              <a:ext cx="142758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F6CF299-7D60-4ED5-B760-A7F7CF4AA776}"/>
                    </a:ext>
                  </a:extLst>
                </p:cNvPr>
                <p:cNvSpPr txBox="1"/>
                <p:nvPr/>
              </p:nvSpPr>
              <p:spPr>
                <a:xfrm>
                  <a:off x="8075152" y="2946774"/>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33" name="テキスト ボックス 32">
                  <a:extLst>
                    <a:ext uri="{FF2B5EF4-FFF2-40B4-BE49-F238E27FC236}">
                      <a16:creationId xmlns:a16="http://schemas.microsoft.com/office/drawing/2014/main" id="{0F6CF299-7D60-4ED5-B760-A7F7CF4AA776}"/>
                    </a:ext>
                  </a:extLst>
                </p:cNvPr>
                <p:cNvSpPr txBox="1">
                  <a:spLocks noRot="1" noChangeAspect="1" noMove="1" noResize="1" noEditPoints="1" noAdjustHandles="1" noChangeArrowheads="1" noChangeShapeType="1" noTextEdit="1"/>
                </p:cNvSpPr>
                <p:nvPr/>
              </p:nvSpPr>
              <p:spPr>
                <a:xfrm>
                  <a:off x="8075152" y="2946774"/>
                  <a:ext cx="719748" cy="369653"/>
                </a:xfrm>
                <a:prstGeom prst="rect">
                  <a:avLst/>
                </a:prstGeom>
                <a:blipFill>
                  <a:blip r:embed="rId2"/>
                  <a:stretch>
                    <a:fillRect l="-11864" t="-16393" r="-11864" b="-14754"/>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70353B4-A51F-4784-A910-05BFC2A51386}"/>
              </a:ext>
            </a:extLst>
          </p:cNvPr>
          <p:cNvGrpSpPr/>
          <p:nvPr/>
        </p:nvGrpSpPr>
        <p:grpSpPr>
          <a:xfrm>
            <a:off x="5919261" y="857005"/>
            <a:ext cx="3714259" cy="449574"/>
            <a:chOff x="7639823" y="2871033"/>
            <a:chExt cx="3714259" cy="449574"/>
          </a:xfrm>
        </p:grpSpPr>
        <p:sp>
          <p:nvSpPr>
            <p:cNvPr id="37" name="角丸四角形 15">
              <a:extLst>
                <a:ext uri="{FF2B5EF4-FFF2-40B4-BE49-F238E27FC236}">
                  <a16:creationId xmlns:a16="http://schemas.microsoft.com/office/drawing/2014/main" id="{C9885667-84D6-4EE6-9000-522AEC064F06}"/>
                </a:ext>
              </a:extLst>
            </p:cNvPr>
            <p:cNvSpPr/>
            <p:nvPr/>
          </p:nvSpPr>
          <p:spPr bwMode="auto">
            <a:xfrm>
              <a:off x="7639823" y="2871033"/>
              <a:ext cx="37142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1971FA2-17F9-4C8B-992A-D7E766FA2339}"/>
                    </a:ext>
                  </a:extLst>
                </p:cNvPr>
                <p:cNvSpPr txBox="1"/>
                <p:nvPr/>
              </p:nvSpPr>
              <p:spPr>
                <a:xfrm>
                  <a:off x="7859915" y="2919177"/>
                  <a:ext cx="3489738" cy="377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ボケの</m:t>
                        </m:r>
                        <m:r>
                          <a:rPr lang="ja-JP" altLang="en-US" sz="2400" i="1" smtClean="0">
                            <a:solidFill>
                              <a:schemeClr val="bg1"/>
                            </a:solidFill>
                            <a:latin typeface="Cambria Math" panose="02040503050406030204" pitchFamily="18" charset="0"/>
                          </a:rPr>
                          <m:t>大きさ</m:t>
                        </m:r>
                        <m:r>
                          <a:rPr lang="ja-JP" altLang="en-US" sz="2400" i="1">
                            <a:solidFill>
                              <a:schemeClr val="bg1"/>
                            </a:solidFill>
                            <a:latin typeface="Cambria Math" panose="02040503050406030204" pitchFamily="18" charset="0"/>
                          </a:rPr>
                          <m:t>（</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38" name="テキスト ボックス 37">
                  <a:extLst>
                    <a:ext uri="{FF2B5EF4-FFF2-40B4-BE49-F238E27FC236}">
                      <a16:creationId xmlns:a16="http://schemas.microsoft.com/office/drawing/2014/main" id="{A1971FA2-17F9-4C8B-992A-D7E766FA2339}"/>
                    </a:ext>
                  </a:extLst>
                </p:cNvPr>
                <p:cNvSpPr txBox="1">
                  <a:spLocks noRot="1" noChangeAspect="1" noMove="1" noResize="1" noEditPoints="1" noAdjustHandles="1" noChangeArrowheads="1" noChangeShapeType="1" noTextEdit="1"/>
                </p:cNvSpPr>
                <p:nvPr/>
              </p:nvSpPr>
              <p:spPr>
                <a:xfrm>
                  <a:off x="7859915" y="2919177"/>
                  <a:ext cx="3489738" cy="377476"/>
                </a:xfrm>
                <a:prstGeom prst="rect">
                  <a:avLst/>
                </a:prstGeom>
                <a:blipFill>
                  <a:blip r:embed="rId3"/>
                  <a:stretch>
                    <a:fillRect l="-1920" t="-16129" r="-2094" b="-16129"/>
                  </a:stretch>
                </a:blipFill>
              </p:spPr>
              <p:txBody>
                <a:bodyPr/>
                <a:lstStyle/>
                <a:p>
                  <a:r>
                    <a:rPr lang="ja-JP" altLang="en-US">
                      <a:noFill/>
                    </a:rPr>
                    <a:t> </a:t>
                  </a:r>
                </a:p>
              </p:txBody>
            </p:sp>
          </mc:Fallback>
        </mc:AlternateContent>
      </p:grpSp>
      <p:cxnSp>
        <p:nvCxnSpPr>
          <p:cNvPr id="39" name="直線コネクタ 38">
            <a:extLst>
              <a:ext uri="{FF2B5EF4-FFF2-40B4-BE49-F238E27FC236}">
                <a16:creationId xmlns:a16="http://schemas.microsoft.com/office/drawing/2014/main" id="{213D3ECA-A0A6-487A-9919-EE94E54AD010}"/>
              </a:ext>
            </a:extLst>
          </p:cNvPr>
          <p:cNvCxnSpPr>
            <a:cxnSpLocks/>
            <a:endCxn id="26" idx="0"/>
          </p:cNvCxnSpPr>
          <p:nvPr/>
        </p:nvCxnSpPr>
        <p:spPr>
          <a:xfrm flipH="1">
            <a:off x="5137485" y="1366197"/>
            <a:ext cx="1214832" cy="2194393"/>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C84360A-9E11-4839-8128-F9FCD1BBF28F}"/>
              </a:ext>
            </a:extLst>
          </p:cNvPr>
          <p:cNvCxnSpPr>
            <a:cxnSpLocks/>
            <a:endCxn id="12" idx="0"/>
          </p:cNvCxnSpPr>
          <p:nvPr/>
        </p:nvCxnSpPr>
        <p:spPr>
          <a:xfrm>
            <a:off x="6304386" y="1154571"/>
            <a:ext cx="591496" cy="1508545"/>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A1A6F311-695E-4D41-869D-7C4D95D7319C}"/>
              </a:ext>
            </a:extLst>
          </p:cNvPr>
          <p:cNvGrpSpPr/>
          <p:nvPr/>
        </p:nvGrpSpPr>
        <p:grpSpPr>
          <a:xfrm>
            <a:off x="6464810" y="5639163"/>
            <a:ext cx="1830394" cy="449574"/>
            <a:chOff x="7639823" y="2871033"/>
            <a:chExt cx="1830394" cy="449574"/>
          </a:xfrm>
        </p:grpSpPr>
        <p:sp>
          <p:nvSpPr>
            <p:cNvPr id="48" name="角丸四角形 15">
              <a:extLst>
                <a:ext uri="{FF2B5EF4-FFF2-40B4-BE49-F238E27FC236}">
                  <a16:creationId xmlns:a16="http://schemas.microsoft.com/office/drawing/2014/main" id="{FF6A66EC-2ECC-4FD0-B25F-DAFDF8FB41C0}"/>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1FC6552-E13F-4F42-B853-63C92EF9ECD2}"/>
                    </a:ext>
                  </a:extLst>
                </p:cNvPr>
                <p:cNvSpPr txBox="1"/>
                <p:nvPr/>
              </p:nvSpPr>
              <p:spPr>
                <a:xfrm>
                  <a:off x="7899124" y="2918572"/>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合焦</m:t>
                        </m:r>
                        <m:r>
                          <a:rPr lang="ja-JP" altLang="en-US" sz="2400" i="1" smtClean="0">
                            <a:solidFill>
                              <a:schemeClr val="bg1"/>
                            </a:solidFill>
                            <a:latin typeface="Cambria Math" panose="02040503050406030204" pitchFamily="18" charset="0"/>
                          </a:rPr>
                          <m:t>位置</m:t>
                        </m:r>
                      </m:oMath>
                    </m:oMathPara>
                  </a14:m>
                  <a:endParaRPr kumimoji="1" lang="ja-JP" altLang="en-US" sz="3200" dirty="0">
                    <a:solidFill>
                      <a:schemeClr val="bg1"/>
                    </a:solidFill>
                  </a:endParaRPr>
                </a:p>
              </p:txBody>
            </p:sp>
          </mc:Choice>
          <mc:Fallback xmlns="">
            <p:sp>
              <p:nvSpPr>
                <p:cNvPr id="49" name="テキスト ボックス 48">
                  <a:extLst>
                    <a:ext uri="{FF2B5EF4-FFF2-40B4-BE49-F238E27FC236}">
                      <a16:creationId xmlns:a16="http://schemas.microsoft.com/office/drawing/2014/main" id="{41FC6552-E13F-4F42-B853-63C92EF9ECD2}"/>
                    </a:ext>
                  </a:extLst>
                </p:cNvPr>
                <p:cNvSpPr txBox="1">
                  <a:spLocks noRot="1" noChangeAspect="1" noMove="1" noResize="1" noEditPoints="1" noAdjustHandles="1" noChangeArrowheads="1" noChangeShapeType="1" noTextEdit="1"/>
                </p:cNvSpPr>
                <p:nvPr/>
              </p:nvSpPr>
              <p:spPr>
                <a:xfrm>
                  <a:off x="7899124" y="2918572"/>
                  <a:ext cx="1335301" cy="371640"/>
                </a:xfrm>
                <a:prstGeom prst="rect">
                  <a:avLst/>
                </a:prstGeom>
                <a:blipFill>
                  <a:blip r:embed="rId4"/>
                  <a:stretch>
                    <a:fillRect l="-5936" t="-16393" r="-6393" b="-14754"/>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96E14BA5-A77A-4896-BCA7-3C8ACBB747CE}"/>
              </a:ext>
            </a:extLst>
          </p:cNvPr>
          <p:cNvCxnSpPr>
            <a:cxnSpLocks/>
          </p:cNvCxnSpPr>
          <p:nvPr/>
        </p:nvCxnSpPr>
        <p:spPr>
          <a:xfrm flipV="1">
            <a:off x="7380007" y="4977578"/>
            <a:ext cx="0" cy="661585"/>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4285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被写界深度</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2895" y="3521118"/>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2072455" y="2088290"/>
            <a:ext cx="3849368" cy="142885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8470" y="2084317"/>
            <a:ext cx="2618730" cy="142515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657991" y="2095866"/>
            <a:ext cx="5257927" cy="256338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flipV="1">
            <a:off x="2805925" y="2090238"/>
            <a:ext cx="3122545" cy="704605"/>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637073" y="1370228"/>
            <a:ext cx="14271" cy="429623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4817" y="1354602"/>
            <a:ext cx="0" cy="433461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708762" y="6055812"/>
            <a:ext cx="2044491" cy="449574"/>
            <a:chOff x="7639823" y="2871033"/>
            <a:chExt cx="204449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3"/>
                  <a:stretch>
                    <a:fillRect l="-4815" t="-18033" r="-5185" b="-1475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79969" y="546171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79969" y="5461719"/>
                <a:ext cx="376706"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5"/>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690B5DCC-FD90-4FDE-8F30-A8248C56F222}"/>
              </a:ext>
            </a:extLst>
          </p:cNvPr>
          <p:cNvCxnSpPr>
            <a:cxnSpLocks/>
          </p:cNvCxnSpPr>
          <p:nvPr/>
        </p:nvCxnSpPr>
        <p:spPr>
          <a:xfrm>
            <a:off x="280592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C55125F-C988-4DD8-BEA3-AB31A54332E5}"/>
              </a:ext>
            </a:extLst>
          </p:cNvPr>
          <p:cNvCxnSpPr>
            <a:cxnSpLocks/>
          </p:cNvCxnSpPr>
          <p:nvPr/>
        </p:nvCxnSpPr>
        <p:spPr>
          <a:xfrm>
            <a:off x="5937096" y="2088289"/>
            <a:ext cx="2620426" cy="94983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B54DBBA-00C5-4A42-BDA5-53441B8AF677}"/>
              </a:ext>
            </a:extLst>
          </p:cNvPr>
          <p:cNvCxnSpPr>
            <a:cxnSpLocks/>
          </p:cNvCxnSpPr>
          <p:nvPr/>
        </p:nvCxnSpPr>
        <p:spPr>
          <a:xfrm flipH="1" flipV="1">
            <a:off x="5923289" y="2100672"/>
            <a:ext cx="3339139" cy="2565719"/>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4C9511BD-1242-488F-9DA4-F6B6110F78E4}"/>
              </a:ext>
            </a:extLst>
          </p:cNvPr>
          <p:cNvCxnSpPr>
            <a:cxnSpLocks/>
          </p:cNvCxnSpPr>
          <p:nvPr/>
        </p:nvCxnSpPr>
        <p:spPr>
          <a:xfrm>
            <a:off x="657991" y="4656950"/>
            <a:ext cx="5265296" cy="300644"/>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5937096" y="4700258"/>
            <a:ext cx="3333799" cy="267396"/>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55351E2A-7C69-4152-8672-E6F9F687765B}"/>
              </a:ext>
            </a:extLst>
          </p:cNvPr>
          <p:cNvCxnSpPr>
            <a:cxnSpLocks/>
          </p:cNvCxnSpPr>
          <p:nvPr/>
        </p:nvCxnSpPr>
        <p:spPr>
          <a:xfrm>
            <a:off x="2835039" y="2787267"/>
            <a:ext cx="3077422" cy="2170327"/>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D3FEA4CE-9322-4B32-A64D-332CE4CBC1B6}"/>
              </a:ext>
            </a:extLst>
          </p:cNvPr>
          <p:cNvCxnSpPr>
            <a:cxnSpLocks/>
          </p:cNvCxnSpPr>
          <p:nvPr/>
        </p:nvCxnSpPr>
        <p:spPr>
          <a:xfrm flipV="1">
            <a:off x="5932639" y="1997364"/>
            <a:ext cx="2600182" cy="295895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p:cNvCxnSpPr>
          <p:nvPr/>
        </p:nvCxnSpPr>
        <p:spPr>
          <a:xfrm>
            <a:off x="2089176" y="3513015"/>
            <a:ext cx="3849368" cy="144457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p:cNvCxnSpPr>
          <p:nvPr/>
        </p:nvCxnSpPr>
        <p:spPr>
          <a:xfrm flipV="1">
            <a:off x="5912461" y="3511423"/>
            <a:ext cx="2618438" cy="145551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3" name="楕円 112">
            <a:extLst>
              <a:ext uri="{FF2B5EF4-FFF2-40B4-BE49-F238E27FC236}">
                <a16:creationId xmlns:a16="http://schemas.microsoft.com/office/drawing/2014/main" id="{80558A89-1DAE-4458-9A52-7873A7BFC11F}"/>
              </a:ext>
            </a:extLst>
          </p:cNvPr>
          <p:cNvSpPr/>
          <p:nvPr/>
        </p:nvSpPr>
        <p:spPr bwMode="auto">
          <a:xfrm>
            <a:off x="553169"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4" name="楕円 113">
            <a:extLst>
              <a:ext uri="{FF2B5EF4-FFF2-40B4-BE49-F238E27FC236}">
                <a16:creationId xmlns:a16="http://schemas.microsoft.com/office/drawing/2014/main" id="{6D04022E-ECAC-4E21-A802-D2CAE837AD12}"/>
              </a:ext>
            </a:extLst>
          </p:cNvPr>
          <p:cNvSpPr/>
          <p:nvPr/>
        </p:nvSpPr>
        <p:spPr bwMode="auto">
          <a:xfrm>
            <a:off x="2717476" y="270788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6" name="楕円 115">
            <a:extLst>
              <a:ext uri="{FF2B5EF4-FFF2-40B4-BE49-F238E27FC236}">
                <a16:creationId xmlns:a16="http://schemas.microsoft.com/office/drawing/2014/main" id="{FC3FE712-27A8-437B-8B72-B28F9B585EE9}"/>
              </a:ext>
            </a:extLst>
          </p:cNvPr>
          <p:cNvSpPr/>
          <p:nvPr/>
        </p:nvSpPr>
        <p:spPr bwMode="auto">
          <a:xfrm>
            <a:off x="9193874"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7" name="楕円 116">
            <a:extLst>
              <a:ext uri="{FF2B5EF4-FFF2-40B4-BE49-F238E27FC236}">
                <a16:creationId xmlns:a16="http://schemas.microsoft.com/office/drawing/2014/main" id="{CADFFE2F-9CD6-4595-B040-B44858549429}"/>
              </a:ext>
            </a:extLst>
          </p:cNvPr>
          <p:cNvSpPr/>
          <p:nvPr/>
        </p:nvSpPr>
        <p:spPr bwMode="auto">
          <a:xfrm>
            <a:off x="7735944" y="270963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18" name="直線矢印コネクタ 117">
            <a:extLst>
              <a:ext uri="{FF2B5EF4-FFF2-40B4-BE49-F238E27FC236}">
                <a16:creationId xmlns:a16="http://schemas.microsoft.com/office/drawing/2014/main" id="{0390D3EC-2895-4F9A-A31C-36A704941091}"/>
              </a:ext>
            </a:extLst>
          </p:cNvPr>
          <p:cNvCxnSpPr>
            <a:cxnSpLocks/>
          </p:cNvCxnSpPr>
          <p:nvPr/>
        </p:nvCxnSpPr>
        <p:spPr>
          <a:xfrm flipV="1">
            <a:off x="8556494" y="5459023"/>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FFABE16A-9E6D-4527-ADEF-A17525E434AE}"/>
              </a:ext>
            </a:extLst>
          </p:cNvPr>
          <p:cNvCxnSpPr>
            <a:cxnSpLocks/>
          </p:cNvCxnSpPr>
          <p:nvPr/>
        </p:nvCxnSpPr>
        <p:spPr>
          <a:xfrm flipV="1">
            <a:off x="7842894" y="5458308"/>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65351E86-CBA8-4826-9D11-D431F775C8C0}"/>
              </a:ext>
            </a:extLst>
          </p:cNvPr>
          <p:cNvCxnSpPr>
            <a:cxnSpLocks/>
          </p:cNvCxnSpPr>
          <p:nvPr/>
        </p:nvCxnSpPr>
        <p:spPr>
          <a:xfrm flipV="1">
            <a:off x="2083909" y="5454317"/>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19411586-2A83-4CE7-AE5F-1CE8C9CB0462}"/>
              </a:ext>
            </a:extLst>
          </p:cNvPr>
          <p:cNvCxnSpPr>
            <a:cxnSpLocks/>
          </p:cNvCxnSpPr>
          <p:nvPr/>
        </p:nvCxnSpPr>
        <p:spPr>
          <a:xfrm>
            <a:off x="642260" y="5455183"/>
            <a:ext cx="1417440"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14923" y="5462585"/>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14923" y="5462585"/>
                <a:ext cx="376706"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F96F7179-FC5E-48BB-91EF-3D3E7F383B78}"/>
                  </a:ext>
                </a:extLst>
              </p:cNvPr>
              <p:cNvSpPr txBox="1"/>
              <p:nvPr/>
            </p:nvSpPr>
            <p:spPr>
              <a:xfrm>
                <a:off x="1108595" y="5461719"/>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27" name="テキスト ボックス 126">
                <a:extLst>
                  <a:ext uri="{FF2B5EF4-FFF2-40B4-BE49-F238E27FC236}">
                    <a16:creationId xmlns:a16="http://schemas.microsoft.com/office/drawing/2014/main" id="{F96F7179-FC5E-48BB-91EF-3D3E7F383B78}"/>
                  </a:ext>
                </a:extLst>
              </p:cNvPr>
              <p:cNvSpPr txBox="1">
                <a:spLocks noRot="1" noChangeAspect="1" noMove="1" noResize="1" noEditPoints="1" noAdjustHandles="1" noChangeArrowheads="1" noChangeShapeType="1" noTextEdit="1"/>
              </p:cNvSpPr>
              <p:nvPr/>
            </p:nvSpPr>
            <p:spPr>
              <a:xfrm>
                <a:off x="1108595" y="5461719"/>
                <a:ext cx="622413"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C4A03A0-13CE-4961-B3F6-8FB2304E0A32}"/>
                  </a:ext>
                </a:extLst>
              </p:cNvPr>
              <p:cNvSpPr txBox="1"/>
              <p:nvPr/>
            </p:nvSpPr>
            <p:spPr>
              <a:xfrm>
                <a:off x="2166791" y="5462584"/>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28" name="テキスト ボックス 127">
                <a:extLst>
                  <a:ext uri="{FF2B5EF4-FFF2-40B4-BE49-F238E27FC236}">
                    <a16:creationId xmlns:a16="http://schemas.microsoft.com/office/drawing/2014/main" id="{9C4A03A0-13CE-4961-B3F6-8FB2304E0A32}"/>
                  </a:ext>
                </a:extLst>
              </p:cNvPr>
              <p:cNvSpPr txBox="1">
                <a:spLocks noRot="1" noChangeAspect="1" noMove="1" noResize="1" noEditPoints="1" noAdjustHandles="1" noChangeArrowheads="1" noChangeShapeType="1" noTextEdit="1"/>
              </p:cNvSpPr>
              <p:nvPr/>
            </p:nvSpPr>
            <p:spPr>
              <a:xfrm>
                <a:off x="2166791" y="5462584"/>
                <a:ext cx="614014" cy="492443"/>
              </a:xfrm>
              <a:prstGeom prst="rect">
                <a:avLst/>
              </a:prstGeom>
              <a:blipFill>
                <a:blip r:embed="rId8"/>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9"/>
                  <a:stretch>
                    <a:fillRect l="-5936" t="-18033" r="-6849" b="-1475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7" name="テキスト ボックス 146">
                <a:extLst>
                  <a:ext uri="{FF2B5EF4-FFF2-40B4-BE49-F238E27FC236}">
                    <a16:creationId xmlns:a16="http://schemas.microsoft.com/office/drawing/2014/main" id="{130A1992-CF63-448E-9CE4-1C56BB842EDD}"/>
                  </a:ext>
                </a:extLst>
              </p:cNvPr>
              <p:cNvSpPr txBox="1"/>
              <p:nvPr/>
            </p:nvSpPr>
            <p:spPr>
              <a:xfrm>
                <a:off x="2386916" y="2324296"/>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47" name="テキスト ボックス 146">
                <a:extLst>
                  <a:ext uri="{FF2B5EF4-FFF2-40B4-BE49-F238E27FC236}">
                    <a16:creationId xmlns:a16="http://schemas.microsoft.com/office/drawing/2014/main" id="{130A1992-CF63-448E-9CE4-1C56BB842EDD}"/>
                  </a:ext>
                </a:extLst>
              </p:cNvPr>
              <p:cNvSpPr txBox="1">
                <a:spLocks noRot="1" noChangeAspect="1" noMove="1" noResize="1" noEditPoints="1" noAdjustHandles="1" noChangeArrowheads="1" noChangeShapeType="1" noTextEdit="1"/>
              </p:cNvSpPr>
              <p:nvPr/>
            </p:nvSpPr>
            <p:spPr>
              <a:xfrm>
                <a:off x="2386916" y="2324296"/>
                <a:ext cx="419794"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94715387-2827-4DAC-B1C0-98627C2CEBD6}"/>
                  </a:ext>
                </a:extLst>
              </p:cNvPr>
              <p:cNvSpPr txBox="1"/>
              <p:nvPr/>
            </p:nvSpPr>
            <p:spPr>
              <a:xfrm>
                <a:off x="219515" y="4180190"/>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148" name="テキスト ボックス 147">
                <a:extLst>
                  <a:ext uri="{FF2B5EF4-FFF2-40B4-BE49-F238E27FC236}">
                    <a16:creationId xmlns:a16="http://schemas.microsoft.com/office/drawing/2014/main" id="{94715387-2827-4DAC-B1C0-98627C2CEBD6}"/>
                  </a:ext>
                </a:extLst>
              </p:cNvPr>
              <p:cNvSpPr txBox="1">
                <a:spLocks noRot="1" noChangeAspect="1" noMove="1" noResize="1" noEditPoints="1" noAdjustHandles="1" noChangeArrowheads="1" noChangeShapeType="1" noTextEdit="1"/>
              </p:cNvSpPr>
              <p:nvPr/>
            </p:nvSpPr>
            <p:spPr>
              <a:xfrm>
                <a:off x="219515" y="4180190"/>
                <a:ext cx="402739"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609748" y="3060283"/>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609748" y="3060283"/>
                <a:ext cx="504946"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535E149F-ED08-41C4-9D1D-239CD812581D}"/>
                  </a:ext>
                </a:extLst>
              </p:cNvPr>
              <p:cNvSpPr txBox="1"/>
              <p:nvPr/>
            </p:nvSpPr>
            <p:spPr>
              <a:xfrm>
                <a:off x="7366496" y="2215246"/>
                <a:ext cx="5145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0" name="テキスト ボックス 149">
                <a:extLst>
                  <a:ext uri="{FF2B5EF4-FFF2-40B4-BE49-F238E27FC236}">
                    <a16:creationId xmlns:a16="http://schemas.microsoft.com/office/drawing/2014/main" id="{535E149F-ED08-41C4-9D1D-239CD812581D}"/>
                  </a:ext>
                </a:extLst>
              </p:cNvPr>
              <p:cNvSpPr txBox="1">
                <a:spLocks noRot="1" noChangeAspect="1" noMove="1" noResize="1" noEditPoints="1" noAdjustHandles="1" noChangeArrowheads="1" noChangeShapeType="1" noTextEdit="1"/>
              </p:cNvSpPr>
              <p:nvPr/>
            </p:nvSpPr>
            <p:spPr>
              <a:xfrm>
                <a:off x="7366496" y="2215246"/>
                <a:ext cx="51456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1" name="テキスト ボックス 150">
                <a:extLst>
                  <a:ext uri="{FF2B5EF4-FFF2-40B4-BE49-F238E27FC236}">
                    <a16:creationId xmlns:a16="http://schemas.microsoft.com/office/drawing/2014/main" id="{D03ED0C6-40BE-43F2-BC19-59C9651EFD18}"/>
                  </a:ext>
                </a:extLst>
              </p:cNvPr>
              <p:cNvSpPr txBox="1"/>
              <p:nvPr/>
            </p:nvSpPr>
            <p:spPr>
              <a:xfrm>
                <a:off x="9352726" y="4297211"/>
                <a:ext cx="4905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1" name="テキスト ボックス 150">
                <a:extLst>
                  <a:ext uri="{FF2B5EF4-FFF2-40B4-BE49-F238E27FC236}">
                    <a16:creationId xmlns:a16="http://schemas.microsoft.com/office/drawing/2014/main" id="{D03ED0C6-40BE-43F2-BC19-59C9651EFD18}"/>
                  </a:ext>
                </a:extLst>
              </p:cNvPr>
              <p:cNvSpPr txBox="1">
                <a:spLocks noRot="1" noChangeAspect="1" noMove="1" noResize="1" noEditPoints="1" noAdjustHandles="1" noChangeArrowheads="1" noChangeShapeType="1" noTextEdit="1"/>
              </p:cNvSpPr>
              <p:nvPr/>
            </p:nvSpPr>
            <p:spPr>
              <a:xfrm>
                <a:off x="9352726" y="4297211"/>
                <a:ext cx="490519" cy="492443"/>
              </a:xfrm>
              <a:prstGeom prst="rect">
                <a:avLst/>
              </a:prstGeom>
              <a:blipFill>
                <a:blip r:embed="rId14"/>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5"/>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6"/>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9016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2895" y="3521118"/>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2072455" y="2088290"/>
            <a:ext cx="3849368" cy="142885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8470" y="2084317"/>
            <a:ext cx="2618730" cy="142515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657991" y="2095866"/>
            <a:ext cx="5257927" cy="256338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flipV="1">
            <a:off x="2805925" y="2090238"/>
            <a:ext cx="3122545" cy="704605"/>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637073" y="1370228"/>
            <a:ext cx="14271" cy="429623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4817" y="1354602"/>
            <a:ext cx="0" cy="433461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708762" y="6055812"/>
            <a:ext cx="2044491" cy="449574"/>
            <a:chOff x="7639823" y="2871033"/>
            <a:chExt cx="204449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3"/>
                  <a:stretch>
                    <a:fillRect l="-4815" t="-18033" r="-5185"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0AFC556E-D37E-44C6-9498-EADCCFE680CB}"/>
              </a:ext>
            </a:extLst>
          </p:cNvPr>
          <p:cNvGrpSpPr/>
          <p:nvPr/>
        </p:nvGrpSpPr>
        <p:grpSpPr>
          <a:xfrm>
            <a:off x="4673238" y="606293"/>
            <a:ext cx="2433736" cy="449574"/>
            <a:chOff x="7639824" y="2871033"/>
            <a:chExt cx="2433736" cy="449574"/>
          </a:xfrm>
        </p:grpSpPr>
        <p:sp>
          <p:nvSpPr>
            <p:cNvPr id="79" name="角丸四角形 15">
              <a:extLst>
                <a:ext uri="{FF2B5EF4-FFF2-40B4-BE49-F238E27FC236}">
                  <a16:creationId xmlns:a16="http://schemas.microsoft.com/office/drawing/2014/main" id="{679D0D8B-5CAB-434D-8CB8-11ACA8BDEF54}"/>
                </a:ext>
              </a:extLst>
            </p:cNvPr>
            <p:cNvSpPr/>
            <p:nvPr/>
          </p:nvSpPr>
          <p:spPr bwMode="auto">
            <a:xfrm>
              <a:off x="7639824" y="2871033"/>
              <a:ext cx="2433736"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7BC1F22-A75F-4449-B796-25D27887B7D0}"/>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4"/>
                  <a:stretch>
                    <a:fillRect l="-4375" t="-16667" r="-3750" b="-18333"/>
                  </a:stretch>
                </a:blipFill>
              </p:spPr>
              <p:txBody>
                <a:bodyPr/>
                <a:lstStyle/>
                <a:p>
                  <a:r>
                    <a:rPr lang="ja-JP" altLang="en-US">
                      <a:noFill/>
                    </a:rPr>
                    <a:t> </a:t>
                  </a:r>
                </a:p>
              </p:txBody>
            </p:sp>
          </mc:Fallback>
        </mc:AlternateContent>
      </p:grpSp>
      <p:cxnSp>
        <p:nvCxnSpPr>
          <p:cNvPr id="81" name="直線コネクタ 80">
            <a:extLst>
              <a:ext uri="{FF2B5EF4-FFF2-40B4-BE49-F238E27FC236}">
                <a16:creationId xmlns:a16="http://schemas.microsoft.com/office/drawing/2014/main" id="{DF7ECBEF-2F0C-4C35-B10B-78CA4FC898A6}"/>
              </a:ext>
            </a:extLst>
          </p:cNvPr>
          <p:cNvCxnSpPr>
            <a:cxnSpLocks/>
            <a:stCxn id="79" idx="2"/>
          </p:cNvCxnSpPr>
          <p:nvPr/>
        </p:nvCxnSpPr>
        <p:spPr>
          <a:xfrm>
            <a:off x="5890106" y="1055867"/>
            <a:ext cx="2551138" cy="1392388"/>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79969" y="546171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79969" y="5461719"/>
                <a:ext cx="376706"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6"/>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690B5DCC-FD90-4FDE-8F30-A8248C56F222}"/>
              </a:ext>
            </a:extLst>
          </p:cNvPr>
          <p:cNvCxnSpPr>
            <a:cxnSpLocks/>
          </p:cNvCxnSpPr>
          <p:nvPr/>
        </p:nvCxnSpPr>
        <p:spPr>
          <a:xfrm>
            <a:off x="280592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C55125F-C988-4DD8-BEA3-AB31A54332E5}"/>
              </a:ext>
            </a:extLst>
          </p:cNvPr>
          <p:cNvCxnSpPr>
            <a:cxnSpLocks/>
          </p:cNvCxnSpPr>
          <p:nvPr/>
        </p:nvCxnSpPr>
        <p:spPr>
          <a:xfrm>
            <a:off x="5937096" y="2088289"/>
            <a:ext cx="2620426" cy="94983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B54DBBA-00C5-4A42-BDA5-53441B8AF677}"/>
              </a:ext>
            </a:extLst>
          </p:cNvPr>
          <p:cNvCxnSpPr>
            <a:cxnSpLocks/>
          </p:cNvCxnSpPr>
          <p:nvPr/>
        </p:nvCxnSpPr>
        <p:spPr>
          <a:xfrm flipH="1" flipV="1">
            <a:off x="5923289" y="2100672"/>
            <a:ext cx="3339139" cy="2565719"/>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4C9511BD-1242-488F-9DA4-F6B6110F78E4}"/>
              </a:ext>
            </a:extLst>
          </p:cNvPr>
          <p:cNvCxnSpPr>
            <a:cxnSpLocks/>
          </p:cNvCxnSpPr>
          <p:nvPr/>
        </p:nvCxnSpPr>
        <p:spPr>
          <a:xfrm>
            <a:off x="657991" y="4656950"/>
            <a:ext cx="5265296" cy="300644"/>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5937096" y="4700258"/>
            <a:ext cx="3333799" cy="267396"/>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55351E2A-7C69-4152-8672-E6F9F687765B}"/>
              </a:ext>
            </a:extLst>
          </p:cNvPr>
          <p:cNvCxnSpPr>
            <a:cxnSpLocks/>
          </p:cNvCxnSpPr>
          <p:nvPr/>
        </p:nvCxnSpPr>
        <p:spPr>
          <a:xfrm>
            <a:off x="2835039" y="2787267"/>
            <a:ext cx="3077422" cy="2170327"/>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D3FEA4CE-9322-4B32-A64D-332CE4CBC1B6}"/>
              </a:ext>
            </a:extLst>
          </p:cNvPr>
          <p:cNvCxnSpPr>
            <a:cxnSpLocks/>
          </p:cNvCxnSpPr>
          <p:nvPr/>
        </p:nvCxnSpPr>
        <p:spPr>
          <a:xfrm flipV="1">
            <a:off x="5932639" y="1997364"/>
            <a:ext cx="2600182" cy="295895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p:cNvCxnSpPr>
          <p:nvPr/>
        </p:nvCxnSpPr>
        <p:spPr>
          <a:xfrm>
            <a:off x="2089176" y="3513015"/>
            <a:ext cx="3849368" cy="144457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p:cNvCxnSpPr>
          <p:nvPr/>
        </p:nvCxnSpPr>
        <p:spPr>
          <a:xfrm flipV="1">
            <a:off x="5912461" y="3511423"/>
            <a:ext cx="2618438" cy="145551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3" name="楕円 112">
            <a:extLst>
              <a:ext uri="{FF2B5EF4-FFF2-40B4-BE49-F238E27FC236}">
                <a16:creationId xmlns:a16="http://schemas.microsoft.com/office/drawing/2014/main" id="{80558A89-1DAE-4458-9A52-7873A7BFC11F}"/>
              </a:ext>
            </a:extLst>
          </p:cNvPr>
          <p:cNvSpPr/>
          <p:nvPr/>
        </p:nvSpPr>
        <p:spPr bwMode="auto">
          <a:xfrm>
            <a:off x="553169"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4" name="楕円 113">
            <a:extLst>
              <a:ext uri="{FF2B5EF4-FFF2-40B4-BE49-F238E27FC236}">
                <a16:creationId xmlns:a16="http://schemas.microsoft.com/office/drawing/2014/main" id="{6D04022E-ECAC-4E21-A802-D2CAE837AD12}"/>
              </a:ext>
            </a:extLst>
          </p:cNvPr>
          <p:cNvSpPr/>
          <p:nvPr/>
        </p:nvSpPr>
        <p:spPr bwMode="auto">
          <a:xfrm>
            <a:off x="2717476" y="2707889"/>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6" name="楕円 115">
            <a:extLst>
              <a:ext uri="{FF2B5EF4-FFF2-40B4-BE49-F238E27FC236}">
                <a16:creationId xmlns:a16="http://schemas.microsoft.com/office/drawing/2014/main" id="{FC3FE712-27A8-437B-8B72-B28F9B585EE9}"/>
              </a:ext>
            </a:extLst>
          </p:cNvPr>
          <p:cNvSpPr/>
          <p:nvPr/>
        </p:nvSpPr>
        <p:spPr bwMode="auto">
          <a:xfrm>
            <a:off x="9193874" y="4586565"/>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117" name="楕円 116">
            <a:extLst>
              <a:ext uri="{FF2B5EF4-FFF2-40B4-BE49-F238E27FC236}">
                <a16:creationId xmlns:a16="http://schemas.microsoft.com/office/drawing/2014/main" id="{CADFFE2F-9CD6-4595-B040-B44858549429}"/>
              </a:ext>
            </a:extLst>
          </p:cNvPr>
          <p:cNvSpPr/>
          <p:nvPr/>
        </p:nvSpPr>
        <p:spPr bwMode="auto">
          <a:xfrm>
            <a:off x="7735944" y="270963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118" name="直線矢印コネクタ 117">
            <a:extLst>
              <a:ext uri="{FF2B5EF4-FFF2-40B4-BE49-F238E27FC236}">
                <a16:creationId xmlns:a16="http://schemas.microsoft.com/office/drawing/2014/main" id="{0390D3EC-2895-4F9A-A31C-36A704941091}"/>
              </a:ext>
            </a:extLst>
          </p:cNvPr>
          <p:cNvCxnSpPr>
            <a:cxnSpLocks/>
          </p:cNvCxnSpPr>
          <p:nvPr/>
        </p:nvCxnSpPr>
        <p:spPr>
          <a:xfrm flipV="1">
            <a:off x="8556494" y="5459023"/>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FFABE16A-9E6D-4527-ADEF-A17525E434AE}"/>
              </a:ext>
            </a:extLst>
          </p:cNvPr>
          <p:cNvCxnSpPr>
            <a:cxnSpLocks/>
          </p:cNvCxnSpPr>
          <p:nvPr/>
        </p:nvCxnSpPr>
        <p:spPr>
          <a:xfrm flipV="1">
            <a:off x="7842894" y="5458308"/>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65351E86-CBA8-4826-9D11-D431F775C8C0}"/>
              </a:ext>
            </a:extLst>
          </p:cNvPr>
          <p:cNvCxnSpPr>
            <a:cxnSpLocks/>
          </p:cNvCxnSpPr>
          <p:nvPr/>
        </p:nvCxnSpPr>
        <p:spPr>
          <a:xfrm flipV="1">
            <a:off x="2083909" y="5454317"/>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19411586-2A83-4CE7-AE5F-1CE8C9CB0462}"/>
              </a:ext>
            </a:extLst>
          </p:cNvPr>
          <p:cNvCxnSpPr>
            <a:cxnSpLocks/>
          </p:cNvCxnSpPr>
          <p:nvPr/>
        </p:nvCxnSpPr>
        <p:spPr>
          <a:xfrm>
            <a:off x="642260" y="5455183"/>
            <a:ext cx="1417440"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14923" y="5462585"/>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14923" y="5462585"/>
                <a:ext cx="376706"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F96F7179-FC5E-48BB-91EF-3D3E7F383B78}"/>
                  </a:ext>
                </a:extLst>
              </p:cNvPr>
              <p:cNvSpPr txBox="1"/>
              <p:nvPr/>
            </p:nvSpPr>
            <p:spPr>
              <a:xfrm>
                <a:off x="1108595" y="5461719"/>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27" name="テキスト ボックス 126">
                <a:extLst>
                  <a:ext uri="{FF2B5EF4-FFF2-40B4-BE49-F238E27FC236}">
                    <a16:creationId xmlns:a16="http://schemas.microsoft.com/office/drawing/2014/main" id="{F96F7179-FC5E-48BB-91EF-3D3E7F383B78}"/>
                  </a:ext>
                </a:extLst>
              </p:cNvPr>
              <p:cNvSpPr txBox="1">
                <a:spLocks noRot="1" noChangeAspect="1" noMove="1" noResize="1" noEditPoints="1" noAdjustHandles="1" noChangeArrowheads="1" noChangeShapeType="1" noTextEdit="1"/>
              </p:cNvSpPr>
              <p:nvPr/>
            </p:nvSpPr>
            <p:spPr>
              <a:xfrm>
                <a:off x="1108595" y="5461719"/>
                <a:ext cx="622413"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C4A03A0-13CE-4961-B3F6-8FB2304E0A32}"/>
                  </a:ext>
                </a:extLst>
              </p:cNvPr>
              <p:cNvSpPr txBox="1"/>
              <p:nvPr/>
            </p:nvSpPr>
            <p:spPr>
              <a:xfrm>
                <a:off x="2166791" y="5462584"/>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28" name="テキスト ボックス 127">
                <a:extLst>
                  <a:ext uri="{FF2B5EF4-FFF2-40B4-BE49-F238E27FC236}">
                    <a16:creationId xmlns:a16="http://schemas.microsoft.com/office/drawing/2014/main" id="{9C4A03A0-13CE-4961-B3F6-8FB2304E0A32}"/>
                  </a:ext>
                </a:extLst>
              </p:cNvPr>
              <p:cNvSpPr txBox="1">
                <a:spLocks noRot="1" noChangeAspect="1" noMove="1" noResize="1" noEditPoints="1" noAdjustHandles="1" noChangeArrowheads="1" noChangeShapeType="1" noTextEdit="1"/>
              </p:cNvSpPr>
              <p:nvPr/>
            </p:nvSpPr>
            <p:spPr>
              <a:xfrm>
                <a:off x="2166791" y="5462584"/>
                <a:ext cx="614014" cy="492443"/>
              </a:xfrm>
              <a:prstGeom prst="rect">
                <a:avLst/>
              </a:prstGeom>
              <a:blipFill>
                <a:blip r:embed="rId9"/>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2" name="直線矢印コネクタ 131">
            <a:extLst>
              <a:ext uri="{FF2B5EF4-FFF2-40B4-BE49-F238E27FC236}">
                <a16:creationId xmlns:a16="http://schemas.microsoft.com/office/drawing/2014/main" id="{152E1364-1B2F-4B04-A351-D64516CA0279}"/>
              </a:ext>
            </a:extLst>
          </p:cNvPr>
          <p:cNvCxnSpPr>
            <a:cxnSpLocks/>
          </p:cNvCxnSpPr>
          <p:nvPr/>
        </p:nvCxnSpPr>
        <p:spPr>
          <a:xfrm flipV="1">
            <a:off x="8514435" y="2060550"/>
            <a:ext cx="0" cy="962295"/>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V="1">
            <a:off x="8514435" y="4091458"/>
            <a:ext cx="0" cy="705501"/>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95E32943-4CA8-4445-9035-EC24CC51561E}"/>
              </a:ext>
            </a:extLst>
          </p:cNvPr>
          <p:cNvCxnSpPr>
            <a:cxnSpLocks/>
            <a:stCxn id="79" idx="2"/>
          </p:cNvCxnSpPr>
          <p:nvPr/>
        </p:nvCxnSpPr>
        <p:spPr>
          <a:xfrm>
            <a:off x="5890106" y="1055867"/>
            <a:ext cx="2584168" cy="3318802"/>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8578738" y="2329870"/>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8578738" y="2329870"/>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6" name="テキスト ボックス 145">
                <a:extLst>
                  <a:ext uri="{FF2B5EF4-FFF2-40B4-BE49-F238E27FC236}">
                    <a16:creationId xmlns:a16="http://schemas.microsoft.com/office/drawing/2014/main" id="{B9B187FA-3AB7-4031-BABC-72FF9B152C9A}"/>
                  </a:ext>
                </a:extLst>
              </p:cNvPr>
              <p:cNvSpPr txBox="1"/>
              <p:nvPr/>
            </p:nvSpPr>
            <p:spPr>
              <a:xfrm>
                <a:off x="8560767" y="4239452"/>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6" name="テキスト ボックス 145">
                <a:extLst>
                  <a:ext uri="{FF2B5EF4-FFF2-40B4-BE49-F238E27FC236}">
                    <a16:creationId xmlns:a16="http://schemas.microsoft.com/office/drawing/2014/main" id="{B9B187FA-3AB7-4031-BABC-72FF9B152C9A}"/>
                  </a:ext>
                </a:extLst>
              </p:cNvPr>
              <p:cNvSpPr txBox="1">
                <a:spLocks noRot="1" noChangeAspect="1" noMove="1" noResize="1" noEditPoints="1" noAdjustHandles="1" noChangeArrowheads="1" noChangeShapeType="1" noTextEdit="1"/>
              </p:cNvSpPr>
              <p:nvPr/>
            </p:nvSpPr>
            <p:spPr>
              <a:xfrm>
                <a:off x="8560767" y="4239452"/>
                <a:ext cx="340028"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テキスト ボックス 146">
                <a:extLst>
                  <a:ext uri="{FF2B5EF4-FFF2-40B4-BE49-F238E27FC236}">
                    <a16:creationId xmlns:a16="http://schemas.microsoft.com/office/drawing/2014/main" id="{130A1992-CF63-448E-9CE4-1C56BB842EDD}"/>
                  </a:ext>
                </a:extLst>
              </p:cNvPr>
              <p:cNvSpPr txBox="1"/>
              <p:nvPr/>
            </p:nvSpPr>
            <p:spPr>
              <a:xfrm>
                <a:off x="2386916" y="2324296"/>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47" name="テキスト ボックス 146">
                <a:extLst>
                  <a:ext uri="{FF2B5EF4-FFF2-40B4-BE49-F238E27FC236}">
                    <a16:creationId xmlns:a16="http://schemas.microsoft.com/office/drawing/2014/main" id="{130A1992-CF63-448E-9CE4-1C56BB842EDD}"/>
                  </a:ext>
                </a:extLst>
              </p:cNvPr>
              <p:cNvSpPr txBox="1">
                <a:spLocks noRot="1" noChangeAspect="1" noMove="1" noResize="1" noEditPoints="1" noAdjustHandles="1" noChangeArrowheads="1" noChangeShapeType="1" noTextEdit="1"/>
              </p:cNvSpPr>
              <p:nvPr/>
            </p:nvSpPr>
            <p:spPr>
              <a:xfrm>
                <a:off x="2386916" y="2324296"/>
                <a:ext cx="41979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94715387-2827-4DAC-B1C0-98627C2CEBD6}"/>
                  </a:ext>
                </a:extLst>
              </p:cNvPr>
              <p:cNvSpPr txBox="1"/>
              <p:nvPr/>
            </p:nvSpPr>
            <p:spPr>
              <a:xfrm>
                <a:off x="219515" y="4180190"/>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148" name="テキスト ボックス 147">
                <a:extLst>
                  <a:ext uri="{FF2B5EF4-FFF2-40B4-BE49-F238E27FC236}">
                    <a16:creationId xmlns:a16="http://schemas.microsoft.com/office/drawing/2014/main" id="{94715387-2827-4DAC-B1C0-98627C2CEBD6}"/>
                  </a:ext>
                </a:extLst>
              </p:cNvPr>
              <p:cNvSpPr txBox="1">
                <a:spLocks noRot="1" noChangeAspect="1" noMove="1" noResize="1" noEditPoints="1" noAdjustHandles="1" noChangeArrowheads="1" noChangeShapeType="1" noTextEdit="1"/>
              </p:cNvSpPr>
              <p:nvPr/>
            </p:nvSpPr>
            <p:spPr>
              <a:xfrm>
                <a:off x="219515" y="4180190"/>
                <a:ext cx="402739"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609748" y="3060283"/>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609748" y="3060283"/>
                <a:ext cx="504946"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535E149F-ED08-41C4-9D1D-239CD812581D}"/>
                  </a:ext>
                </a:extLst>
              </p:cNvPr>
              <p:cNvSpPr txBox="1"/>
              <p:nvPr/>
            </p:nvSpPr>
            <p:spPr>
              <a:xfrm>
                <a:off x="7366496" y="2215246"/>
                <a:ext cx="5145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0" name="テキスト ボックス 149">
                <a:extLst>
                  <a:ext uri="{FF2B5EF4-FFF2-40B4-BE49-F238E27FC236}">
                    <a16:creationId xmlns:a16="http://schemas.microsoft.com/office/drawing/2014/main" id="{535E149F-ED08-41C4-9D1D-239CD812581D}"/>
                  </a:ext>
                </a:extLst>
              </p:cNvPr>
              <p:cNvSpPr txBox="1">
                <a:spLocks noRot="1" noChangeAspect="1" noMove="1" noResize="1" noEditPoints="1" noAdjustHandles="1" noChangeArrowheads="1" noChangeShapeType="1" noTextEdit="1"/>
              </p:cNvSpPr>
              <p:nvPr/>
            </p:nvSpPr>
            <p:spPr>
              <a:xfrm>
                <a:off x="7366496" y="2215246"/>
                <a:ext cx="514564"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1" name="テキスト ボックス 150">
                <a:extLst>
                  <a:ext uri="{FF2B5EF4-FFF2-40B4-BE49-F238E27FC236}">
                    <a16:creationId xmlns:a16="http://schemas.microsoft.com/office/drawing/2014/main" id="{D03ED0C6-40BE-43F2-BC19-59C9651EFD18}"/>
                  </a:ext>
                </a:extLst>
              </p:cNvPr>
              <p:cNvSpPr txBox="1"/>
              <p:nvPr/>
            </p:nvSpPr>
            <p:spPr>
              <a:xfrm>
                <a:off x="9352726" y="4297211"/>
                <a:ext cx="4905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1" name="テキスト ボックス 150">
                <a:extLst>
                  <a:ext uri="{FF2B5EF4-FFF2-40B4-BE49-F238E27FC236}">
                    <a16:creationId xmlns:a16="http://schemas.microsoft.com/office/drawing/2014/main" id="{D03ED0C6-40BE-43F2-BC19-59C9651EFD18}"/>
                  </a:ext>
                </a:extLst>
              </p:cNvPr>
              <p:cNvSpPr txBox="1">
                <a:spLocks noRot="1" noChangeAspect="1" noMove="1" noResize="1" noEditPoints="1" noAdjustHandles="1" noChangeArrowheads="1" noChangeShapeType="1" noTextEdit="1"/>
              </p:cNvSpPr>
              <p:nvPr/>
            </p:nvSpPr>
            <p:spPr>
              <a:xfrm>
                <a:off x="9352726" y="4297211"/>
                <a:ext cx="490519" cy="492443"/>
              </a:xfrm>
              <a:prstGeom prst="rect">
                <a:avLst/>
              </a:prstGeom>
              <a:blipFill>
                <a:blip r:embed="rId17"/>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8"/>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9"/>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225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許容錯乱円径②</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1353000" y="3521118"/>
            <a:ext cx="7919895"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0"/>
          </p:cNvCxnSpPr>
          <p:nvPr/>
        </p:nvCxnSpPr>
        <p:spPr>
          <a:xfrm flipV="1">
            <a:off x="2072455" y="1869465"/>
            <a:ext cx="3851532" cy="16476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0"/>
          </p:cNvCxnSpPr>
          <p:nvPr/>
        </p:nvCxnSpPr>
        <p:spPr>
          <a:xfrm>
            <a:off x="5923987" y="1869465"/>
            <a:ext cx="2623213" cy="16400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9800" y="2639996"/>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98705" y="3995152"/>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98705" y="3995152"/>
                <a:ext cx="376706"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6"/>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2639996"/>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8559800" y="3057292"/>
            <a:ext cx="715017" cy="46060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a:endCxn id="48" idx="4"/>
          </p:cNvCxnSpPr>
          <p:nvPr/>
        </p:nvCxnSpPr>
        <p:spPr>
          <a:xfrm>
            <a:off x="2089176" y="3513015"/>
            <a:ext cx="3834811" cy="165537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a:stCxn id="48" idx="4"/>
          </p:cNvCxnSpPr>
          <p:nvPr/>
        </p:nvCxnSpPr>
        <p:spPr>
          <a:xfrm flipV="1">
            <a:off x="5923987" y="3511425"/>
            <a:ext cx="2606912" cy="165696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32285" y="3993862"/>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32285" y="3993862"/>
                <a:ext cx="376706" cy="492443"/>
              </a:xfrm>
              <a:prstGeom prst="rect">
                <a:avLst/>
              </a:prstGeom>
              <a:blipFill>
                <a:blip r:embed="rId7"/>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V="1">
            <a:off x="9271490" y="3043202"/>
            <a:ext cx="8310" cy="925491"/>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9370993" y="3289423"/>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9370993" y="3289423"/>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544586" y="3028675"/>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544586" y="3028675"/>
                <a:ext cx="504946" cy="492443"/>
              </a:xfrm>
              <a:prstGeom prst="rect">
                <a:avLst/>
              </a:prstGeom>
              <a:blipFill>
                <a:blip r:embed="rId12"/>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8"/>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9"/>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170A8A5-9389-4873-9488-B23B9160120B}"/>
              </a:ext>
            </a:extLst>
          </p:cNvPr>
          <p:cNvCxnSpPr>
            <a:cxnSpLocks/>
          </p:cNvCxnSpPr>
          <p:nvPr/>
        </p:nvCxnSpPr>
        <p:spPr>
          <a:xfrm>
            <a:off x="8553450" y="3524250"/>
            <a:ext cx="736166" cy="444443"/>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5BDB6407-63CD-440C-9BC5-376CF36DBC4B}"/>
              </a:ext>
            </a:extLst>
          </p:cNvPr>
          <p:cNvCxnSpPr>
            <a:cxnSpLocks/>
          </p:cNvCxnSpPr>
          <p:nvPr/>
        </p:nvCxnSpPr>
        <p:spPr>
          <a:xfrm>
            <a:off x="7839800" y="3043202"/>
            <a:ext cx="1440000" cy="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F6145354-E54A-4ADF-9194-B18568BECF17}"/>
              </a:ext>
            </a:extLst>
          </p:cNvPr>
          <p:cNvCxnSpPr>
            <a:cxnSpLocks/>
          </p:cNvCxnSpPr>
          <p:nvPr/>
        </p:nvCxnSpPr>
        <p:spPr>
          <a:xfrm>
            <a:off x="7839800" y="3968693"/>
            <a:ext cx="1440000" cy="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88" name="直線矢印コネクタ 87">
            <a:extLst>
              <a:ext uri="{FF2B5EF4-FFF2-40B4-BE49-F238E27FC236}">
                <a16:creationId xmlns:a16="http://schemas.microsoft.com/office/drawing/2014/main" id="{52E34100-F114-4015-80B1-599331B63BCB}"/>
              </a:ext>
            </a:extLst>
          </p:cNvPr>
          <p:cNvCxnSpPr>
            <a:cxnSpLocks/>
          </p:cNvCxnSpPr>
          <p:nvPr/>
        </p:nvCxnSpPr>
        <p:spPr>
          <a:xfrm flipH="1" flipV="1">
            <a:off x="4971156" y="1877551"/>
            <a:ext cx="1676" cy="33165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4231DDBA-BDFD-4FA0-B5B7-3FC07CCC2C10}"/>
              </a:ext>
            </a:extLst>
          </p:cNvPr>
          <p:cNvCxnSpPr>
            <a:cxnSpLocks/>
          </p:cNvCxnSpPr>
          <p:nvPr/>
        </p:nvCxnSpPr>
        <p:spPr>
          <a:xfrm flipV="1">
            <a:off x="5923392" y="5457841"/>
            <a:ext cx="2613753" cy="3442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5B40B9AE-49F3-425A-99A3-B2E34F4713C1}"/>
              </a:ext>
            </a:extLst>
          </p:cNvPr>
          <p:cNvCxnSpPr>
            <a:cxnSpLocks/>
          </p:cNvCxnSpPr>
          <p:nvPr/>
        </p:nvCxnSpPr>
        <p:spPr>
          <a:xfrm flipV="1">
            <a:off x="2054799" y="5492123"/>
            <a:ext cx="3914992" cy="1481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E12C6A24-A2E9-46FE-8813-0F27D0D4D6AA}"/>
                  </a:ext>
                </a:extLst>
              </p:cNvPr>
              <p:cNvSpPr txBox="1"/>
              <p:nvPr/>
            </p:nvSpPr>
            <p:spPr>
              <a:xfrm>
                <a:off x="4525356" y="2960020"/>
                <a:ext cx="4352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𝐷</m:t>
                      </m:r>
                    </m:oMath>
                  </m:oMathPara>
                </a14:m>
                <a:endParaRPr kumimoji="1" lang="ja-JP" altLang="en-US" sz="3200" dirty="0"/>
              </a:p>
            </p:txBody>
          </p:sp>
        </mc:Choice>
        <mc:Fallback xmlns="">
          <p:sp>
            <p:nvSpPr>
              <p:cNvPr id="91" name="テキスト ボックス 90">
                <a:extLst>
                  <a:ext uri="{FF2B5EF4-FFF2-40B4-BE49-F238E27FC236}">
                    <a16:creationId xmlns:a16="http://schemas.microsoft.com/office/drawing/2014/main" id="{E12C6A24-A2E9-46FE-8813-0F27D0D4D6AA}"/>
                  </a:ext>
                </a:extLst>
              </p:cNvPr>
              <p:cNvSpPr txBox="1">
                <a:spLocks noRot="1" noChangeAspect="1" noMove="1" noResize="1" noEditPoints="1" noAdjustHandles="1" noChangeArrowheads="1" noChangeShapeType="1" noTextEdit="1"/>
              </p:cNvSpPr>
              <p:nvPr/>
            </p:nvSpPr>
            <p:spPr>
              <a:xfrm>
                <a:off x="4525356" y="2960020"/>
                <a:ext cx="435247" cy="492443"/>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BC0089CD-C3AF-4218-934B-027AA7478EE6}"/>
                  </a:ext>
                </a:extLst>
              </p:cNvPr>
              <p:cNvSpPr txBox="1"/>
              <p:nvPr/>
            </p:nvSpPr>
            <p:spPr>
              <a:xfrm>
                <a:off x="7097007" y="551781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95" name="テキスト ボックス 94">
                <a:extLst>
                  <a:ext uri="{FF2B5EF4-FFF2-40B4-BE49-F238E27FC236}">
                    <a16:creationId xmlns:a16="http://schemas.microsoft.com/office/drawing/2014/main" id="{BC0089CD-C3AF-4218-934B-027AA7478EE6}"/>
                  </a:ext>
                </a:extLst>
              </p:cNvPr>
              <p:cNvSpPr txBox="1">
                <a:spLocks noRot="1" noChangeAspect="1" noMove="1" noResize="1" noEditPoints="1" noAdjustHandles="1" noChangeArrowheads="1" noChangeShapeType="1" noTextEdit="1"/>
              </p:cNvSpPr>
              <p:nvPr/>
            </p:nvSpPr>
            <p:spPr>
              <a:xfrm>
                <a:off x="7097007" y="5517819"/>
                <a:ext cx="369717" cy="492443"/>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22DBA049-91F5-4C88-B22D-3F7D41FED13F}"/>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96" name="テキスト ボックス 95">
                <a:extLst>
                  <a:ext uri="{FF2B5EF4-FFF2-40B4-BE49-F238E27FC236}">
                    <a16:creationId xmlns:a16="http://schemas.microsoft.com/office/drawing/2014/main" id="{22DBA049-91F5-4C88-B22D-3F7D41FED13F}"/>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22"/>
                <a:stretch>
                  <a:fillRect/>
                </a:stretch>
              </a:blipFill>
            </p:spPr>
            <p:txBody>
              <a:bodyPr/>
              <a:lstStyle/>
              <a:p>
                <a:r>
                  <a:rPr lang="ja-JP" altLang="en-US">
                    <a:noFill/>
                  </a:rPr>
                  <a:t> </a:t>
                </a:r>
              </a:p>
            </p:txBody>
          </p:sp>
        </mc:Fallback>
      </mc:AlternateContent>
      <p:cxnSp>
        <p:nvCxnSpPr>
          <p:cNvPr id="97" name="直線矢印コネクタ 96">
            <a:extLst>
              <a:ext uri="{FF2B5EF4-FFF2-40B4-BE49-F238E27FC236}">
                <a16:creationId xmlns:a16="http://schemas.microsoft.com/office/drawing/2014/main" id="{F06B6BA4-9FB9-4B17-9633-36EA94916071}"/>
              </a:ext>
            </a:extLst>
          </p:cNvPr>
          <p:cNvCxnSpPr>
            <a:cxnSpLocks/>
            <a:stCxn id="48" idx="0"/>
          </p:cNvCxnSpPr>
          <p:nvPr/>
        </p:nvCxnSpPr>
        <p:spPr>
          <a:xfrm flipH="1">
            <a:off x="4480085" y="1869465"/>
            <a:ext cx="1443902" cy="808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2367E46B-C34A-4BD2-8E64-A705935D36AF}"/>
              </a:ext>
            </a:extLst>
          </p:cNvPr>
          <p:cNvCxnSpPr>
            <a:cxnSpLocks/>
          </p:cNvCxnSpPr>
          <p:nvPr/>
        </p:nvCxnSpPr>
        <p:spPr>
          <a:xfrm flipH="1">
            <a:off x="4484567" y="5177645"/>
            <a:ext cx="1443902" cy="808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CA39F317-6982-442D-9117-4684441C56E5}"/>
              </a:ext>
            </a:extLst>
          </p:cNvPr>
          <p:cNvGrpSpPr/>
          <p:nvPr/>
        </p:nvGrpSpPr>
        <p:grpSpPr>
          <a:xfrm>
            <a:off x="4673238" y="606293"/>
            <a:ext cx="2433736" cy="449574"/>
            <a:chOff x="7639824" y="2871033"/>
            <a:chExt cx="2433736" cy="449574"/>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2433736"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4"/>
                  <a:stretch>
                    <a:fillRect l="-4375" t="-16667" r="-3750" b="-1833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a:off x="5890106" y="1055867"/>
            <a:ext cx="3334038" cy="1984192"/>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endCxn id="126" idx="2"/>
          </p:cNvCxnSpPr>
          <p:nvPr/>
        </p:nvCxnSpPr>
        <p:spPr>
          <a:xfrm flipV="1">
            <a:off x="8920638" y="4486305"/>
            <a:ext cx="0" cy="1577313"/>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フリーフォーム: 図形 48">
            <a:extLst>
              <a:ext uri="{FF2B5EF4-FFF2-40B4-BE49-F238E27FC236}">
                <a16:creationId xmlns:a16="http://schemas.microsoft.com/office/drawing/2014/main" id="{ED609D4C-842B-4FF6-9731-0FB4E528B6E0}"/>
              </a:ext>
            </a:extLst>
          </p:cNvPr>
          <p:cNvSpPr/>
          <p:nvPr/>
        </p:nvSpPr>
        <p:spPr bwMode="auto">
          <a:xfrm>
            <a:off x="5915025" y="1866900"/>
            <a:ext cx="2638425" cy="3295650"/>
          </a:xfrm>
          <a:custGeom>
            <a:avLst/>
            <a:gdLst>
              <a:gd name="connsiteX0" fmla="*/ 0 w 2638425"/>
              <a:gd name="connsiteY0" fmla="*/ 0 h 3295650"/>
              <a:gd name="connsiteX1" fmla="*/ 2638425 w 2638425"/>
              <a:gd name="connsiteY1" fmla="*/ 1657350 h 3295650"/>
              <a:gd name="connsiteX2" fmla="*/ 19050 w 2638425"/>
              <a:gd name="connsiteY2" fmla="*/ 3295650 h 3295650"/>
              <a:gd name="connsiteX3" fmla="*/ 0 w 2638425"/>
              <a:gd name="connsiteY3" fmla="*/ 0 h 3295650"/>
            </a:gdLst>
            <a:ahLst/>
            <a:cxnLst>
              <a:cxn ang="0">
                <a:pos x="connsiteX0" y="connsiteY0"/>
              </a:cxn>
              <a:cxn ang="0">
                <a:pos x="connsiteX1" y="connsiteY1"/>
              </a:cxn>
              <a:cxn ang="0">
                <a:pos x="connsiteX2" y="connsiteY2"/>
              </a:cxn>
              <a:cxn ang="0">
                <a:pos x="connsiteX3" y="connsiteY3"/>
              </a:cxn>
            </a:cxnLst>
            <a:rect l="l" t="t" r="r" b="b"/>
            <a:pathLst>
              <a:path w="2638425" h="3295650">
                <a:moveTo>
                  <a:pt x="0" y="0"/>
                </a:moveTo>
                <a:lnTo>
                  <a:pt x="2638425" y="1657350"/>
                </a:lnTo>
                <a:lnTo>
                  <a:pt x="19050" y="3295650"/>
                </a:lnTo>
                <a:lnTo>
                  <a:pt x="0" y="0"/>
                </a:lnTo>
                <a:close/>
              </a:path>
            </a:pathLst>
          </a:custGeom>
          <a:solidFill>
            <a:srgbClr val="92D050">
              <a:alpha val="10000"/>
            </a:srgbClr>
          </a:solidFill>
          <a:ln w="6350">
            <a:noFill/>
          </a:ln>
          <a:effectLst/>
          <a:extLst/>
        </p:spPr>
        <p:txBody>
          <a:bodyPr rtlCol="0" anchor="ctr"/>
          <a:lstStyle/>
          <a:p>
            <a:pPr algn="ctr"/>
            <a:endParaRPr kumimoji="1" lang="ja-JP" altLang="en-US"/>
          </a:p>
        </p:txBody>
      </p:sp>
      <p:sp>
        <p:nvSpPr>
          <p:cNvPr id="133" name="フリーフォーム: 図形 132">
            <a:extLst>
              <a:ext uri="{FF2B5EF4-FFF2-40B4-BE49-F238E27FC236}">
                <a16:creationId xmlns:a16="http://schemas.microsoft.com/office/drawing/2014/main" id="{8D649F8C-8058-49E7-BB11-6A92ECE0AEC3}"/>
              </a:ext>
            </a:extLst>
          </p:cNvPr>
          <p:cNvSpPr/>
          <p:nvPr/>
        </p:nvSpPr>
        <p:spPr bwMode="auto">
          <a:xfrm>
            <a:off x="7816824" y="3033680"/>
            <a:ext cx="738686" cy="966253"/>
          </a:xfrm>
          <a:custGeom>
            <a:avLst/>
            <a:gdLst>
              <a:gd name="connsiteX0" fmla="*/ 0 w 2638425"/>
              <a:gd name="connsiteY0" fmla="*/ 0 h 3295650"/>
              <a:gd name="connsiteX1" fmla="*/ 2638425 w 2638425"/>
              <a:gd name="connsiteY1" fmla="*/ 1657350 h 3295650"/>
              <a:gd name="connsiteX2" fmla="*/ 19050 w 2638425"/>
              <a:gd name="connsiteY2" fmla="*/ 3295650 h 3295650"/>
              <a:gd name="connsiteX3" fmla="*/ 0 w 2638425"/>
              <a:gd name="connsiteY3" fmla="*/ 0 h 3295650"/>
            </a:gdLst>
            <a:ahLst/>
            <a:cxnLst>
              <a:cxn ang="0">
                <a:pos x="connsiteX0" y="connsiteY0"/>
              </a:cxn>
              <a:cxn ang="0">
                <a:pos x="connsiteX1" y="connsiteY1"/>
              </a:cxn>
              <a:cxn ang="0">
                <a:pos x="connsiteX2" y="connsiteY2"/>
              </a:cxn>
              <a:cxn ang="0">
                <a:pos x="connsiteX3" y="connsiteY3"/>
              </a:cxn>
            </a:cxnLst>
            <a:rect l="l" t="t" r="r" b="b"/>
            <a:pathLst>
              <a:path w="2638425" h="3295650">
                <a:moveTo>
                  <a:pt x="0" y="0"/>
                </a:moveTo>
                <a:lnTo>
                  <a:pt x="2638425" y="1657350"/>
                </a:lnTo>
                <a:lnTo>
                  <a:pt x="19050" y="3295650"/>
                </a:lnTo>
                <a:lnTo>
                  <a:pt x="0" y="0"/>
                </a:lnTo>
                <a:close/>
              </a:path>
            </a:pathLst>
          </a:custGeom>
          <a:solidFill>
            <a:srgbClr val="92D050">
              <a:alpha val="50000"/>
            </a:srgbClr>
          </a:solid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4904111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6306" y="1859513"/>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許容錯乱円径②</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970562" y="3521118"/>
            <a:ext cx="830233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0"/>
          </p:cNvCxnSpPr>
          <p:nvPr/>
        </p:nvCxnSpPr>
        <p:spPr>
          <a:xfrm flipV="1">
            <a:off x="2054799" y="1859513"/>
            <a:ext cx="2906335" cy="167323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0"/>
          </p:cNvCxnSpPr>
          <p:nvPr/>
        </p:nvCxnSpPr>
        <p:spPr>
          <a:xfrm>
            <a:off x="4961134" y="1859513"/>
            <a:ext cx="2655869" cy="168665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300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055794" y="456458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055794" y="4564589"/>
                <a:ext cx="376706"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11023" y="298432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11023" y="2984328"/>
                <a:ext cx="403187" cy="492443"/>
              </a:xfrm>
              <a:prstGeom prst="rect">
                <a:avLst/>
              </a:prstGeom>
              <a:blipFill>
                <a:blip r:embed="rId4"/>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9084" y="1859513"/>
            <a:ext cx="13372" cy="3755824"/>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7603969" y="1972207"/>
            <a:ext cx="13035" cy="3661151"/>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a:endCxn id="48" idx="4"/>
          </p:cNvCxnSpPr>
          <p:nvPr/>
        </p:nvCxnSpPr>
        <p:spPr>
          <a:xfrm>
            <a:off x="2054799" y="3531820"/>
            <a:ext cx="2906335" cy="162661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a:stCxn id="48" idx="4"/>
          </p:cNvCxnSpPr>
          <p:nvPr/>
        </p:nvCxnSpPr>
        <p:spPr>
          <a:xfrm flipV="1">
            <a:off x="4961134" y="3532749"/>
            <a:ext cx="2651893" cy="16256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73622" y="3437546"/>
            <a:ext cx="173907" cy="173907"/>
          </a:xfrm>
          <a:prstGeom prst="ellipse">
            <a:avLst/>
          </a:prstGeom>
          <a:solidFill>
            <a:schemeClr val="tx1"/>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7790961" y="456946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7790961" y="4569469"/>
                <a:ext cx="376706" cy="492443"/>
              </a:xfrm>
              <a:prstGeom prst="rect">
                <a:avLst/>
              </a:prstGeom>
              <a:blipFill>
                <a:blip r:embed="rId5"/>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H="1" flipV="1">
            <a:off x="7621460" y="3176327"/>
            <a:ext cx="6254" cy="667645"/>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7694677" y="3691384"/>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7694677" y="3691384"/>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7769446" y="3001592"/>
                <a:ext cx="50494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7769446" y="3001592"/>
                <a:ext cx="504946" cy="492443"/>
              </a:xfrm>
              <a:prstGeom prst="rect">
                <a:avLst/>
              </a:prstGeom>
              <a:blipFill>
                <a:blip r:embed="rId12"/>
                <a:stretch>
                  <a:fillRect/>
                </a:stretch>
              </a:blipFill>
            </p:spPr>
            <p:txBody>
              <a:bodyPr/>
              <a:lstStyle/>
              <a:p>
                <a:r>
                  <a:rPr lang="ja-JP" altLang="en-US">
                    <a:noFill/>
                  </a:rPr>
                  <a:t> </a:t>
                </a:r>
              </a:p>
            </p:txBody>
          </p:sp>
        </mc:Fallback>
      </mc:AlternateContent>
      <p:sp>
        <p:nvSpPr>
          <p:cNvPr id="107" name="楕円 106">
            <a:extLst>
              <a:ext uri="{FF2B5EF4-FFF2-40B4-BE49-F238E27FC236}">
                <a16:creationId xmlns:a16="http://schemas.microsoft.com/office/drawing/2014/main" id="{79097E3B-62F4-416C-967C-DDC859B4ED2D}"/>
              </a:ext>
            </a:extLst>
          </p:cNvPr>
          <p:cNvSpPr/>
          <p:nvPr/>
        </p:nvSpPr>
        <p:spPr bwMode="auto">
          <a:xfrm>
            <a:off x="7523252" y="3430457"/>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89" name="直線矢印コネクタ 88">
            <a:extLst>
              <a:ext uri="{FF2B5EF4-FFF2-40B4-BE49-F238E27FC236}">
                <a16:creationId xmlns:a16="http://schemas.microsoft.com/office/drawing/2014/main" id="{4231DDBA-BDFD-4FA0-B5B7-3FC07CCC2C10}"/>
              </a:ext>
            </a:extLst>
          </p:cNvPr>
          <p:cNvCxnSpPr>
            <a:cxnSpLocks/>
          </p:cNvCxnSpPr>
          <p:nvPr/>
        </p:nvCxnSpPr>
        <p:spPr>
          <a:xfrm flipV="1">
            <a:off x="4970489" y="5496990"/>
            <a:ext cx="263887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5B40B9AE-49F3-425A-99A3-B2E34F4713C1}"/>
              </a:ext>
            </a:extLst>
          </p:cNvPr>
          <p:cNvCxnSpPr>
            <a:cxnSpLocks/>
          </p:cNvCxnSpPr>
          <p:nvPr/>
        </p:nvCxnSpPr>
        <p:spPr>
          <a:xfrm>
            <a:off x="2054799" y="5506935"/>
            <a:ext cx="2906335"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BC0089CD-C3AF-4218-934B-027AA7478EE6}"/>
                  </a:ext>
                </a:extLst>
              </p:cNvPr>
              <p:cNvSpPr txBox="1"/>
              <p:nvPr/>
            </p:nvSpPr>
            <p:spPr>
              <a:xfrm>
                <a:off x="6087337" y="5521171"/>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95" name="テキスト ボックス 94">
                <a:extLst>
                  <a:ext uri="{FF2B5EF4-FFF2-40B4-BE49-F238E27FC236}">
                    <a16:creationId xmlns:a16="http://schemas.microsoft.com/office/drawing/2014/main" id="{BC0089CD-C3AF-4218-934B-027AA7478EE6}"/>
                  </a:ext>
                </a:extLst>
              </p:cNvPr>
              <p:cNvSpPr txBox="1">
                <a:spLocks noRot="1" noChangeAspect="1" noMove="1" noResize="1" noEditPoints="1" noAdjustHandles="1" noChangeArrowheads="1" noChangeShapeType="1" noTextEdit="1"/>
              </p:cNvSpPr>
              <p:nvPr/>
            </p:nvSpPr>
            <p:spPr>
              <a:xfrm>
                <a:off x="6087337" y="5521171"/>
                <a:ext cx="369717"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22DBA049-91F5-4C88-B22D-3F7D41FED13F}"/>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96" name="テキスト ボックス 95">
                <a:extLst>
                  <a:ext uri="{FF2B5EF4-FFF2-40B4-BE49-F238E27FC236}">
                    <a16:creationId xmlns:a16="http://schemas.microsoft.com/office/drawing/2014/main" id="{22DBA049-91F5-4C88-B22D-3F7D41FED13F}"/>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14"/>
                <a:stretch>
                  <a:fillRect/>
                </a:stretch>
              </a:blipFill>
            </p:spPr>
            <p:txBody>
              <a:bodyPr/>
              <a:lstStyle/>
              <a:p>
                <a:r>
                  <a:rPr lang="ja-JP" altLang="en-US">
                    <a:noFill/>
                  </a:rPr>
                  <a:t> </a:t>
                </a:r>
              </a:p>
            </p:txBody>
          </p:sp>
        </mc:Fallback>
      </mc:AlternateContent>
      <p:grpSp>
        <p:nvGrpSpPr>
          <p:cNvPr id="112" name="グループ化 111">
            <a:extLst>
              <a:ext uri="{FF2B5EF4-FFF2-40B4-BE49-F238E27FC236}">
                <a16:creationId xmlns:a16="http://schemas.microsoft.com/office/drawing/2014/main" id="{CA39F317-6982-442D-9117-4684441C56E5}"/>
              </a:ext>
            </a:extLst>
          </p:cNvPr>
          <p:cNvGrpSpPr/>
          <p:nvPr/>
        </p:nvGrpSpPr>
        <p:grpSpPr>
          <a:xfrm>
            <a:off x="7244147" y="1301716"/>
            <a:ext cx="2433736" cy="449574"/>
            <a:chOff x="7639824" y="2871033"/>
            <a:chExt cx="2433736" cy="449574"/>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2433736"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119" name="テキスト ボックス 118">
                  <a:extLst>
                    <a:ext uri="{FF2B5EF4-FFF2-40B4-BE49-F238E27FC236}">
                      <a16:creationId xmlns:a16="http://schemas.microsoft.com/office/drawing/2014/main" id="{0432B310-6514-4AE7-AE61-761160486401}"/>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15"/>
                  <a:stretch>
                    <a:fillRect l="-4375" t="-16393" r="-3750" b="-1639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flipH="1">
            <a:off x="7648575" y="1751290"/>
            <a:ext cx="812440" cy="1439585"/>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stCxn id="130" idx="0"/>
            <a:endCxn id="126" idx="2"/>
          </p:cNvCxnSpPr>
          <p:nvPr/>
        </p:nvCxnSpPr>
        <p:spPr>
          <a:xfrm flipH="1" flipV="1">
            <a:off x="7979314" y="5061912"/>
            <a:ext cx="592297" cy="941005"/>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FE8C0107-CB83-4183-9A67-DDF5524677E8}"/>
              </a:ext>
            </a:extLst>
          </p:cNvPr>
          <p:cNvCxnSpPr>
            <a:cxnSpLocks/>
            <a:endCxn id="48" idx="0"/>
          </p:cNvCxnSpPr>
          <p:nvPr/>
        </p:nvCxnSpPr>
        <p:spPr>
          <a:xfrm flipV="1">
            <a:off x="2801309" y="1859513"/>
            <a:ext cx="2159825" cy="1670958"/>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EA7E727-DCB9-49CE-85CD-3550964C5887}"/>
              </a:ext>
            </a:extLst>
          </p:cNvPr>
          <p:cNvCxnSpPr>
            <a:cxnSpLocks/>
            <a:endCxn id="48" idx="4"/>
          </p:cNvCxnSpPr>
          <p:nvPr/>
        </p:nvCxnSpPr>
        <p:spPr>
          <a:xfrm>
            <a:off x="2787979" y="3530471"/>
            <a:ext cx="2173155" cy="1627964"/>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703D50D-615A-438B-95C5-D56CF499D39D}"/>
              </a:ext>
            </a:extLst>
          </p:cNvPr>
          <p:cNvCxnSpPr>
            <a:cxnSpLocks/>
            <a:endCxn id="48" idx="0"/>
          </p:cNvCxnSpPr>
          <p:nvPr/>
        </p:nvCxnSpPr>
        <p:spPr>
          <a:xfrm flipH="1" flipV="1">
            <a:off x="4961134" y="1859513"/>
            <a:ext cx="3355527" cy="1674163"/>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06660D39-0A35-4D6F-BD37-5A6DA1BD8FCE}"/>
              </a:ext>
            </a:extLst>
          </p:cNvPr>
          <p:cNvCxnSpPr>
            <a:cxnSpLocks/>
            <a:endCxn id="48" idx="4"/>
          </p:cNvCxnSpPr>
          <p:nvPr/>
        </p:nvCxnSpPr>
        <p:spPr>
          <a:xfrm flipH="1">
            <a:off x="4961134" y="3524826"/>
            <a:ext cx="3355527" cy="1633609"/>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8A353D03-600A-4C19-B27C-3672FF0B6509}"/>
              </a:ext>
            </a:extLst>
          </p:cNvPr>
          <p:cNvCxnSpPr>
            <a:cxnSpLocks/>
            <a:endCxn id="48" idx="0"/>
          </p:cNvCxnSpPr>
          <p:nvPr/>
        </p:nvCxnSpPr>
        <p:spPr>
          <a:xfrm flipV="1">
            <a:off x="1225573" y="1859513"/>
            <a:ext cx="3735561" cy="1657897"/>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47E7A26-7C95-45A7-A4D2-E5867BA0E139}"/>
              </a:ext>
            </a:extLst>
          </p:cNvPr>
          <p:cNvCxnSpPr>
            <a:cxnSpLocks/>
            <a:endCxn id="48" idx="4"/>
          </p:cNvCxnSpPr>
          <p:nvPr/>
        </p:nvCxnSpPr>
        <p:spPr>
          <a:xfrm>
            <a:off x="1225573" y="3546462"/>
            <a:ext cx="3735561" cy="1611973"/>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5C9E127-3E39-4E31-B721-15E242AE5B7D}"/>
              </a:ext>
            </a:extLst>
          </p:cNvPr>
          <p:cNvCxnSpPr>
            <a:cxnSpLocks/>
            <a:endCxn id="48" idx="0"/>
          </p:cNvCxnSpPr>
          <p:nvPr/>
        </p:nvCxnSpPr>
        <p:spPr>
          <a:xfrm flipH="1" flipV="1">
            <a:off x="4961134" y="1859513"/>
            <a:ext cx="3334038" cy="2824671"/>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85FF99-8D31-4134-A0EA-87F30CA5817C}"/>
              </a:ext>
            </a:extLst>
          </p:cNvPr>
          <p:cNvCxnSpPr>
            <a:cxnSpLocks/>
            <a:endCxn id="48" idx="4"/>
          </p:cNvCxnSpPr>
          <p:nvPr/>
        </p:nvCxnSpPr>
        <p:spPr>
          <a:xfrm flipH="1">
            <a:off x="4961134" y="2390775"/>
            <a:ext cx="3335141" cy="2767660"/>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93" name="楕円 92">
            <a:extLst>
              <a:ext uri="{FF2B5EF4-FFF2-40B4-BE49-F238E27FC236}">
                <a16:creationId xmlns:a16="http://schemas.microsoft.com/office/drawing/2014/main" id="{0C122ABF-E34C-41F6-8F25-2F164C7A1D4B}"/>
              </a:ext>
            </a:extLst>
          </p:cNvPr>
          <p:cNvSpPr/>
          <p:nvPr/>
        </p:nvSpPr>
        <p:spPr bwMode="auto">
          <a:xfrm>
            <a:off x="2735177" y="3438730"/>
            <a:ext cx="173907" cy="173907"/>
          </a:xfrm>
          <a:prstGeom prst="ellipse">
            <a:avLst/>
          </a:prstGeom>
          <a:solidFill>
            <a:schemeClr val="tx1"/>
          </a:solidFill>
          <a:ln w="6350">
            <a:noFill/>
          </a:ln>
          <a:effectLst/>
          <a:extLst/>
        </p:spPr>
        <p:txBody>
          <a:bodyPr rtlCol="0" anchor="ctr"/>
          <a:lstStyle/>
          <a:p>
            <a:pPr algn="ctr"/>
            <a:endParaRPr kumimoji="1" lang="ja-JP" altLang="en-US"/>
          </a:p>
        </p:txBody>
      </p:sp>
      <p:sp>
        <p:nvSpPr>
          <p:cNvPr id="98" name="楕円 97">
            <a:extLst>
              <a:ext uri="{FF2B5EF4-FFF2-40B4-BE49-F238E27FC236}">
                <a16:creationId xmlns:a16="http://schemas.microsoft.com/office/drawing/2014/main" id="{79164180-FCFE-4EFB-BD3F-188A9C397346}"/>
              </a:ext>
            </a:extLst>
          </p:cNvPr>
          <p:cNvSpPr/>
          <p:nvPr/>
        </p:nvSpPr>
        <p:spPr bwMode="auto">
          <a:xfrm>
            <a:off x="1180838" y="3451303"/>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710F54EA-88ED-4D52-B8C2-F015899A305E}"/>
              </a:ext>
            </a:extLst>
          </p:cNvPr>
          <p:cNvCxnSpPr>
            <a:cxnSpLocks/>
          </p:cNvCxnSpPr>
          <p:nvPr/>
        </p:nvCxnSpPr>
        <p:spPr>
          <a:xfrm>
            <a:off x="6911988" y="2528469"/>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D7BDE861-BE00-4EF1-9018-6FEE6FCE5A5C}"/>
              </a:ext>
            </a:extLst>
          </p:cNvPr>
          <p:cNvCxnSpPr>
            <a:cxnSpLocks/>
          </p:cNvCxnSpPr>
          <p:nvPr/>
        </p:nvCxnSpPr>
        <p:spPr>
          <a:xfrm flipV="1">
            <a:off x="6911988" y="4358972"/>
            <a:ext cx="688947" cy="907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E3AF6DF4-C142-4116-83EE-A640D0A5D548}"/>
              </a:ext>
            </a:extLst>
          </p:cNvPr>
          <p:cNvCxnSpPr>
            <a:cxnSpLocks/>
          </p:cNvCxnSpPr>
          <p:nvPr/>
        </p:nvCxnSpPr>
        <p:spPr>
          <a:xfrm flipV="1">
            <a:off x="7627714" y="4349898"/>
            <a:ext cx="688947" cy="907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4E06C555-D896-43BC-BBA2-D1F76B6B5190}"/>
              </a:ext>
            </a:extLst>
          </p:cNvPr>
          <p:cNvCxnSpPr>
            <a:cxnSpLocks/>
          </p:cNvCxnSpPr>
          <p:nvPr/>
        </p:nvCxnSpPr>
        <p:spPr>
          <a:xfrm>
            <a:off x="8316661" y="2515408"/>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18" name="グループ化 117">
            <a:extLst>
              <a:ext uri="{FF2B5EF4-FFF2-40B4-BE49-F238E27FC236}">
                <a16:creationId xmlns:a16="http://schemas.microsoft.com/office/drawing/2014/main" id="{CFA67683-D0F0-467C-9CB5-A62D253E982C}"/>
              </a:ext>
            </a:extLst>
          </p:cNvPr>
          <p:cNvGrpSpPr/>
          <p:nvPr/>
        </p:nvGrpSpPr>
        <p:grpSpPr>
          <a:xfrm>
            <a:off x="2330222" y="1972207"/>
            <a:ext cx="1074966" cy="449574"/>
            <a:chOff x="7639823" y="2871033"/>
            <a:chExt cx="2044491" cy="449574"/>
          </a:xfrm>
        </p:grpSpPr>
        <p:sp>
          <p:nvSpPr>
            <p:cNvPr id="122" name="角丸四角形 15">
              <a:extLst>
                <a:ext uri="{FF2B5EF4-FFF2-40B4-BE49-F238E27FC236}">
                  <a16:creationId xmlns:a16="http://schemas.microsoft.com/office/drawing/2014/main" id="{992C30D6-B9A1-4E19-B6FC-A11FF1AD4346}"/>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F0834328-57C6-4DA6-A62D-5265D1DF6344}"/>
                    </a:ext>
                  </a:extLst>
                </p:cNvPr>
                <p:cNvSpPr txBox="1"/>
                <p:nvPr/>
              </p:nvSpPr>
              <p:spPr>
                <a:xfrm>
                  <a:off x="8097674" y="2951275"/>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近</m:t>
                        </m:r>
                        <m:r>
                          <a:rPr lang="ja-JP" altLang="en-US" sz="2400" i="1">
                            <a:solidFill>
                              <a:schemeClr val="bg1"/>
                            </a:solidFill>
                            <a:latin typeface="Cambria Math" panose="02040503050406030204" pitchFamily="18" charset="0"/>
                          </a:rPr>
                          <m:t>点</m:t>
                        </m:r>
                      </m:oMath>
                    </m:oMathPara>
                  </a14:m>
                  <a:endParaRPr kumimoji="1" lang="ja-JP" altLang="en-US" sz="3200" dirty="0">
                    <a:solidFill>
                      <a:schemeClr val="bg1"/>
                    </a:solidFill>
                  </a:endParaRPr>
                </a:p>
              </p:txBody>
            </p:sp>
          </mc:Choice>
          <mc:Fallback xmlns="">
            <p:sp>
              <p:nvSpPr>
                <p:cNvPr id="123" name="テキスト ボックス 122">
                  <a:extLst>
                    <a:ext uri="{FF2B5EF4-FFF2-40B4-BE49-F238E27FC236}">
                      <a16:creationId xmlns:a16="http://schemas.microsoft.com/office/drawing/2014/main" id="{F0834328-57C6-4DA6-A62D-5265D1DF6344}"/>
                    </a:ext>
                  </a:extLst>
                </p:cNvPr>
                <p:cNvSpPr txBox="1">
                  <a:spLocks noRot="1" noChangeAspect="1" noMove="1" noResize="1" noEditPoints="1" noAdjustHandles="1" noChangeArrowheads="1" noChangeShapeType="1" noTextEdit="1"/>
                </p:cNvSpPr>
                <p:nvPr/>
              </p:nvSpPr>
              <p:spPr>
                <a:xfrm>
                  <a:off x="8097674" y="2951275"/>
                  <a:ext cx="719748" cy="369332"/>
                </a:xfrm>
                <a:prstGeom prst="rect">
                  <a:avLst/>
                </a:prstGeom>
                <a:blipFill>
                  <a:blip r:embed="rId16"/>
                  <a:stretch>
                    <a:fillRect l="-37097" t="-16667" r="-98387" b="-16667"/>
                  </a:stretch>
                </a:blipFill>
              </p:spPr>
              <p:txBody>
                <a:bodyPr/>
                <a:lstStyle/>
                <a:p>
                  <a:r>
                    <a:rPr lang="ja-JP" altLang="en-US">
                      <a:noFill/>
                    </a:rPr>
                    <a:t> </a:t>
                  </a:r>
                </a:p>
              </p:txBody>
            </p:sp>
          </mc:Fallback>
        </mc:AlternateContent>
      </p:grpSp>
      <p:cxnSp>
        <p:nvCxnSpPr>
          <p:cNvPr id="124" name="直線コネクタ 123">
            <a:extLst>
              <a:ext uri="{FF2B5EF4-FFF2-40B4-BE49-F238E27FC236}">
                <a16:creationId xmlns:a16="http://schemas.microsoft.com/office/drawing/2014/main" id="{4899B8E2-E7CD-4194-B5C1-F40533C3EA65}"/>
              </a:ext>
            </a:extLst>
          </p:cNvPr>
          <p:cNvCxnSpPr>
            <a:cxnSpLocks/>
            <a:stCxn id="122" idx="0"/>
            <a:endCxn id="93" idx="0"/>
          </p:cNvCxnSpPr>
          <p:nvPr/>
        </p:nvCxnSpPr>
        <p:spPr>
          <a:xfrm flipH="1">
            <a:off x="2822131" y="1972207"/>
            <a:ext cx="45574" cy="1466523"/>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E2EFB954-2029-41A6-B977-2C58EFCF59E9}"/>
              </a:ext>
            </a:extLst>
          </p:cNvPr>
          <p:cNvGrpSpPr/>
          <p:nvPr/>
        </p:nvGrpSpPr>
        <p:grpSpPr>
          <a:xfrm>
            <a:off x="353346" y="2267448"/>
            <a:ext cx="1074966" cy="449574"/>
            <a:chOff x="7639823" y="2871033"/>
            <a:chExt cx="2044491" cy="449574"/>
          </a:xfrm>
        </p:grpSpPr>
        <p:sp>
          <p:nvSpPr>
            <p:cNvPr id="127" name="角丸四角形 15">
              <a:extLst>
                <a:ext uri="{FF2B5EF4-FFF2-40B4-BE49-F238E27FC236}">
                  <a16:creationId xmlns:a16="http://schemas.microsoft.com/office/drawing/2014/main" id="{42B94EA8-E0C5-4A3B-8C75-51856D2059BA}"/>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C202E19E-9775-4C93-BB4D-D7A0B02F8F9E}"/>
                    </a:ext>
                  </a:extLst>
                </p:cNvPr>
                <p:cNvSpPr txBox="1"/>
                <p:nvPr/>
              </p:nvSpPr>
              <p:spPr>
                <a:xfrm>
                  <a:off x="7990054" y="2951245"/>
                  <a:ext cx="13688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遠</m:t>
                        </m:r>
                        <m:r>
                          <a:rPr lang="ja-JP" altLang="en-US" sz="2400" i="1">
                            <a:solidFill>
                              <a:schemeClr val="bg1"/>
                            </a:solidFill>
                            <a:latin typeface="Cambria Math" panose="02040503050406030204" pitchFamily="18" charset="0"/>
                          </a:rPr>
                          <m:t>点</m:t>
                        </m:r>
                      </m:oMath>
                    </m:oMathPara>
                  </a14:m>
                  <a:endParaRPr kumimoji="1" lang="ja-JP" altLang="en-US" sz="3200" dirty="0">
                    <a:solidFill>
                      <a:schemeClr val="bg1"/>
                    </a:solidFill>
                  </a:endParaRPr>
                </a:p>
              </p:txBody>
            </p:sp>
          </mc:Choice>
          <mc:Fallback xmlns="">
            <p:sp>
              <p:nvSpPr>
                <p:cNvPr id="128" name="テキスト ボックス 127">
                  <a:extLst>
                    <a:ext uri="{FF2B5EF4-FFF2-40B4-BE49-F238E27FC236}">
                      <a16:creationId xmlns:a16="http://schemas.microsoft.com/office/drawing/2014/main" id="{C202E19E-9775-4C93-BB4D-D7A0B02F8F9E}"/>
                    </a:ext>
                  </a:extLst>
                </p:cNvPr>
                <p:cNvSpPr txBox="1">
                  <a:spLocks noRot="1" noChangeAspect="1" noMove="1" noResize="1" noEditPoints="1" noAdjustHandles="1" noChangeArrowheads="1" noChangeShapeType="1" noTextEdit="1"/>
                </p:cNvSpPr>
                <p:nvPr/>
              </p:nvSpPr>
              <p:spPr>
                <a:xfrm>
                  <a:off x="7990054" y="2951245"/>
                  <a:ext cx="1368898" cy="369332"/>
                </a:xfrm>
                <a:prstGeom prst="rect">
                  <a:avLst/>
                </a:prstGeom>
                <a:blipFill>
                  <a:blip r:embed="rId17"/>
                  <a:stretch>
                    <a:fillRect l="-11017" t="-16393" r="-11864" b="-14754"/>
                  </a:stretch>
                </a:blipFill>
              </p:spPr>
              <p:txBody>
                <a:bodyPr/>
                <a:lstStyle/>
                <a:p>
                  <a:r>
                    <a:rPr lang="ja-JP" altLang="en-US">
                      <a:noFill/>
                    </a:rPr>
                    <a:t> </a:t>
                  </a:r>
                </a:p>
              </p:txBody>
            </p:sp>
          </mc:Fallback>
        </mc:AlternateContent>
      </p:grpSp>
      <p:cxnSp>
        <p:nvCxnSpPr>
          <p:cNvPr id="132" name="直線コネクタ 131">
            <a:extLst>
              <a:ext uri="{FF2B5EF4-FFF2-40B4-BE49-F238E27FC236}">
                <a16:creationId xmlns:a16="http://schemas.microsoft.com/office/drawing/2014/main" id="{29DE93B3-2275-4252-BEE8-1720F9BA755A}"/>
              </a:ext>
            </a:extLst>
          </p:cNvPr>
          <p:cNvCxnSpPr>
            <a:cxnSpLocks/>
            <a:stCxn id="127" idx="2"/>
            <a:endCxn id="98" idx="1"/>
          </p:cNvCxnSpPr>
          <p:nvPr/>
        </p:nvCxnSpPr>
        <p:spPr>
          <a:xfrm>
            <a:off x="890829" y="2717022"/>
            <a:ext cx="315477" cy="759749"/>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D7BEE744-62B3-4DE8-901C-882E8F3810ED}"/>
              </a:ext>
            </a:extLst>
          </p:cNvPr>
          <p:cNvCxnSpPr>
            <a:cxnSpLocks/>
          </p:cNvCxnSpPr>
          <p:nvPr/>
        </p:nvCxnSpPr>
        <p:spPr>
          <a:xfrm>
            <a:off x="1266825" y="3533775"/>
            <a:ext cx="8201" cy="122177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1BBEACC8-B568-4062-B702-450AA28D564B}"/>
              </a:ext>
            </a:extLst>
          </p:cNvPr>
          <p:cNvCxnSpPr>
            <a:cxnSpLocks/>
          </p:cNvCxnSpPr>
          <p:nvPr/>
        </p:nvCxnSpPr>
        <p:spPr>
          <a:xfrm flipH="1">
            <a:off x="2807749" y="3533775"/>
            <a:ext cx="11652" cy="1209205"/>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AEB7A445-3A3D-4D33-A151-3B08F5B7DA96}"/>
              </a:ext>
            </a:extLst>
          </p:cNvPr>
          <p:cNvCxnSpPr>
            <a:cxnSpLocks/>
          </p:cNvCxnSpPr>
          <p:nvPr/>
        </p:nvCxnSpPr>
        <p:spPr>
          <a:xfrm>
            <a:off x="1290493" y="4582036"/>
            <a:ext cx="778741" cy="72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5AECDEC1-8926-4023-AB4B-CB90E1608D27}"/>
                  </a:ext>
                </a:extLst>
              </p:cNvPr>
              <p:cNvSpPr txBox="1"/>
              <p:nvPr/>
            </p:nvSpPr>
            <p:spPr>
              <a:xfrm>
                <a:off x="1393815" y="4647027"/>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38" name="テキスト ボックス 137">
                <a:extLst>
                  <a:ext uri="{FF2B5EF4-FFF2-40B4-BE49-F238E27FC236}">
                    <a16:creationId xmlns:a16="http://schemas.microsoft.com/office/drawing/2014/main" id="{5AECDEC1-8926-4023-AB4B-CB90E1608D27}"/>
                  </a:ext>
                </a:extLst>
              </p:cNvPr>
              <p:cNvSpPr txBox="1">
                <a:spLocks noRot="1" noChangeAspect="1" noMove="1" noResize="1" noEditPoints="1" noAdjustHandles="1" noChangeArrowheads="1" noChangeShapeType="1" noTextEdit="1"/>
              </p:cNvSpPr>
              <p:nvPr/>
            </p:nvSpPr>
            <p:spPr>
              <a:xfrm>
                <a:off x="1393815" y="4647027"/>
                <a:ext cx="622413" cy="492443"/>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B2AFBFDD-D6EF-4656-A096-528B7CCC2EBC}"/>
                  </a:ext>
                </a:extLst>
              </p:cNvPr>
              <p:cNvSpPr txBox="1"/>
              <p:nvPr/>
            </p:nvSpPr>
            <p:spPr>
              <a:xfrm>
                <a:off x="2140755" y="4636585"/>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39" name="テキスト ボックス 138">
                <a:extLst>
                  <a:ext uri="{FF2B5EF4-FFF2-40B4-BE49-F238E27FC236}">
                    <a16:creationId xmlns:a16="http://schemas.microsoft.com/office/drawing/2014/main" id="{B2AFBFDD-D6EF-4656-A096-528B7CCC2EBC}"/>
                  </a:ext>
                </a:extLst>
              </p:cNvPr>
              <p:cNvSpPr txBox="1">
                <a:spLocks noRot="1" noChangeAspect="1" noMove="1" noResize="1" noEditPoints="1" noAdjustHandles="1" noChangeArrowheads="1" noChangeShapeType="1" noTextEdit="1"/>
              </p:cNvSpPr>
              <p:nvPr/>
            </p:nvSpPr>
            <p:spPr>
              <a:xfrm>
                <a:off x="2140755" y="4636585"/>
                <a:ext cx="614014" cy="492443"/>
              </a:xfrm>
              <a:prstGeom prst="rect">
                <a:avLst/>
              </a:prstGeom>
              <a:blipFill>
                <a:blip r:embed="rId19"/>
                <a:stretch>
                  <a:fillRect/>
                </a:stretch>
              </a:blipFill>
            </p:spPr>
            <p:txBody>
              <a:bodyPr/>
              <a:lstStyle/>
              <a:p>
                <a:r>
                  <a:rPr lang="ja-JP" altLang="en-US">
                    <a:noFill/>
                  </a:rPr>
                  <a:t> </a:t>
                </a:r>
              </a:p>
            </p:txBody>
          </p:sp>
        </mc:Fallback>
      </mc:AlternateContent>
      <p:cxnSp>
        <p:nvCxnSpPr>
          <p:cNvPr id="146" name="直線矢印コネクタ 145">
            <a:extLst>
              <a:ext uri="{FF2B5EF4-FFF2-40B4-BE49-F238E27FC236}">
                <a16:creationId xmlns:a16="http://schemas.microsoft.com/office/drawing/2014/main" id="{0A7B1B5A-E73E-47B4-A7B5-FB4267CD20FE}"/>
              </a:ext>
            </a:extLst>
          </p:cNvPr>
          <p:cNvCxnSpPr>
            <a:cxnSpLocks/>
          </p:cNvCxnSpPr>
          <p:nvPr/>
        </p:nvCxnSpPr>
        <p:spPr>
          <a:xfrm>
            <a:off x="2071617" y="4582036"/>
            <a:ext cx="729692" cy="361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56" name="グループ化 155">
            <a:extLst>
              <a:ext uri="{FF2B5EF4-FFF2-40B4-BE49-F238E27FC236}">
                <a16:creationId xmlns:a16="http://schemas.microsoft.com/office/drawing/2014/main" id="{F35B1660-4C26-4842-AF49-D7ECC952D934}"/>
              </a:ext>
            </a:extLst>
          </p:cNvPr>
          <p:cNvGrpSpPr/>
          <p:nvPr/>
        </p:nvGrpSpPr>
        <p:grpSpPr>
          <a:xfrm>
            <a:off x="710278" y="5985684"/>
            <a:ext cx="2044491" cy="449574"/>
            <a:chOff x="7639823" y="2871033"/>
            <a:chExt cx="2044491" cy="449574"/>
          </a:xfrm>
        </p:grpSpPr>
        <p:sp>
          <p:nvSpPr>
            <p:cNvPr id="157" name="角丸四角形 15">
              <a:extLst>
                <a:ext uri="{FF2B5EF4-FFF2-40B4-BE49-F238E27FC236}">
                  <a16:creationId xmlns:a16="http://schemas.microsoft.com/office/drawing/2014/main" id="{C16BA5C5-EE2E-424F-A66D-8DDEA5FBDEA0}"/>
                </a:ext>
              </a:extLst>
            </p:cNvPr>
            <p:cNvSpPr/>
            <p:nvPr/>
          </p:nvSpPr>
          <p:spPr bwMode="auto">
            <a:xfrm>
              <a:off x="7639823" y="2871033"/>
              <a:ext cx="2044491"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ADF24951-E2A0-42D6-8F40-5DC2E49FE887}"/>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20"/>
                  <a:stretch>
                    <a:fillRect l="-4815" t="-18033" r="-5185" b="-14754"/>
                  </a:stretch>
                </a:blipFill>
              </p:spPr>
              <p:txBody>
                <a:bodyPr/>
                <a:lstStyle/>
                <a:p>
                  <a:r>
                    <a:rPr lang="ja-JP" altLang="en-US">
                      <a:noFill/>
                    </a:rPr>
                    <a:t> </a:t>
                  </a:r>
                </a:p>
              </p:txBody>
            </p:sp>
          </mc:Fallback>
        </mc:AlternateContent>
      </p:grpSp>
      <p:cxnSp>
        <p:nvCxnSpPr>
          <p:cNvPr id="159" name="直線コネクタ 158">
            <a:extLst>
              <a:ext uri="{FF2B5EF4-FFF2-40B4-BE49-F238E27FC236}">
                <a16:creationId xmlns:a16="http://schemas.microsoft.com/office/drawing/2014/main" id="{04009781-AA81-4A04-B5E7-34EC57B0575E}"/>
              </a:ext>
            </a:extLst>
          </p:cNvPr>
          <p:cNvCxnSpPr>
            <a:cxnSpLocks/>
          </p:cNvCxnSpPr>
          <p:nvPr/>
        </p:nvCxnSpPr>
        <p:spPr>
          <a:xfrm flipV="1">
            <a:off x="1435014" y="5246599"/>
            <a:ext cx="270007" cy="803642"/>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339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楕円 64">
            <a:extLst>
              <a:ext uri="{FF2B5EF4-FFF2-40B4-BE49-F238E27FC236}">
                <a16:creationId xmlns:a16="http://schemas.microsoft.com/office/drawing/2014/main" id="{626575F3-E5BA-4609-9319-FBBF00DF15D4}"/>
              </a:ext>
            </a:extLst>
          </p:cNvPr>
          <p:cNvSpPr/>
          <p:nvPr/>
        </p:nvSpPr>
        <p:spPr bwMode="auto">
          <a:xfrm>
            <a:off x="3576210" y="1779539"/>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48" name="楕円 47">
            <a:extLst>
              <a:ext uri="{FF2B5EF4-FFF2-40B4-BE49-F238E27FC236}">
                <a16:creationId xmlns:a16="http://schemas.microsoft.com/office/drawing/2014/main" id="{F79F8B25-9DAB-44DF-B81E-AB30C2D44D29}"/>
              </a:ext>
            </a:extLst>
          </p:cNvPr>
          <p:cNvSpPr/>
          <p:nvPr/>
        </p:nvSpPr>
        <p:spPr bwMode="auto">
          <a:xfrm>
            <a:off x="6116674" y="1779539"/>
            <a:ext cx="509656" cy="3298922"/>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絞り・入射瞳・出射瞳</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993000" y="3429000"/>
            <a:ext cx="830233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2073000" y="1972207"/>
            <a:ext cx="1756050" cy="0"/>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5165408" y="1287617"/>
            <a:ext cx="3618" cy="1016383"/>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グループ化 128">
            <a:extLst>
              <a:ext uri="{FF2B5EF4-FFF2-40B4-BE49-F238E27FC236}">
                <a16:creationId xmlns:a16="http://schemas.microsoft.com/office/drawing/2014/main" id="{876FD3D8-2553-4CFA-B639-80E3ACF7DCBD}"/>
              </a:ext>
            </a:extLst>
          </p:cNvPr>
          <p:cNvGrpSpPr/>
          <p:nvPr/>
        </p:nvGrpSpPr>
        <p:grpSpPr>
          <a:xfrm>
            <a:off x="3129742" y="5750399"/>
            <a:ext cx="1183635" cy="449574"/>
            <a:chOff x="7639823" y="2871033"/>
            <a:chExt cx="1183635"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1183635" cy="449574"/>
            </a:xfrm>
            <a:prstGeom prst="roundRect">
              <a:avLst/>
            </a:prstGeom>
            <a:solidFill>
              <a:schemeClr val="tx1"/>
            </a:solidFill>
            <a:ln w="5080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875219" y="2943295"/>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875219" y="2943295"/>
                  <a:ext cx="719748" cy="369653"/>
                </a:xfrm>
                <a:prstGeom prst="rect">
                  <a:avLst/>
                </a:prstGeom>
                <a:blipFill>
                  <a:blip r:embed="rId3"/>
                  <a:stretch>
                    <a:fillRect l="-11864" t="-16393" r="-11864" b="-14754"/>
                  </a:stretch>
                </a:blipFill>
              </p:spPr>
              <p:txBody>
                <a:bodyPr/>
                <a:lstStyle/>
                <a:p>
                  <a:r>
                    <a:rPr lang="ja-JP" altLang="en-US">
                      <a:noFill/>
                    </a:rPr>
                    <a:t> </a:t>
                  </a:r>
                </a:p>
              </p:txBody>
            </p:sp>
          </mc:Fallback>
        </mc:AlternateContent>
      </p:grpSp>
      <p:grpSp>
        <p:nvGrpSpPr>
          <p:cNvPr id="112" name="グループ化 111">
            <a:extLst>
              <a:ext uri="{FF2B5EF4-FFF2-40B4-BE49-F238E27FC236}">
                <a16:creationId xmlns:a16="http://schemas.microsoft.com/office/drawing/2014/main" id="{CA39F317-6982-442D-9117-4684441C56E5}"/>
              </a:ext>
            </a:extLst>
          </p:cNvPr>
          <p:cNvGrpSpPr/>
          <p:nvPr/>
        </p:nvGrpSpPr>
        <p:grpSpPr>
          <a:xfrm>
            <a:off x="2723560" y="681336"/>
            <a:ext cx="1483213" cy="451675"/>
            <a:chOff x="7639824" y="2871033"/>
            <a:chExt cx="1483213" cy="451675"/>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1483213" cy="449574"/>
            </a:xfrm>
            <a:prstGeom prst="roundRect">
              <a:avLst/>
            </a:prstGeom>
            <a:solidFill>
              <a:schemeClr val="tx2"/>
            </a:solid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881265" y="2950811"/>
                  <a:ext cx="1027525" cy="371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射出瞳</m:t>
                        </m:r>
                      </m:oMath>
                    </m:oMathPara>
                  </a14:m>
                  <a:endParaRPr kumimoji="1" lang="ja-JP" altLang="en-US" sz="3200" dirty="0">
                    <a:solidFill>
                      <a:schemeClr val="bg1"/>
                    </a:solidFill>
                  </a:endParaRPr>
                </a:p>
              </p:txBody>
            </p:sp>
          </mc:Choice>
          <mc:Fallback xmlns="">
            <p:sp>
              <p:nvSpPr>
                <p:cNvPr id="119" name="テキスト ボックス 118">
                  <a:extLst>
                    <a:ext uri="{FF2B5EF4-FFF2-40B4-BE49-F238E27FC236}">
                      <a16:creationId xmlns:a16="http://schemas.microsoft.com/office/drawing/2014/main" id="{0432B310-6514-4AE7-AE61-761160486401}"/>
                    </a:ext>
                  </a:extLst>
                </p:cNvPr>
                <p:cNvSpPr txBox="1">
                  <a:spLocks noRot="1" noChangeAspect="1" noMove="1" noResize="1" noEditPoints="1" noAdjustHandles="1" noChangeArrowheads="1" noChangeShapeType="1" noTextEdit="1"/>
                </p:cNvSpPr>
                <p:nvPr/>
              </p:nvSpPr>
              <p:spPr>
                <a:xfrm>
                  <a:off x="7881265" y="2950811"/>
                  <a:ext cx="1027525" cy="371897"/>
                </a:xfrm>
                <a:prstGeom prst="rect">
                  <a:avLst/>
                </a:prstGeom>
                <a:blipFill>
                  <a:blip r:embed="rId4"/>
                  <a:stretch>
                    <a:fillRect l="-8284" t="-14754" r="-7101" b="-1639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a:off x="3465167" y="1130910"/>
            <a:ext cx="1221554" cy="341014"/>
          </a:xfrm>
          <a:prstGeom prst="line">
            <a:avLst/>
          </a:prstGeom>
          <a:ln w="254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stCxn id="130" idx="3"/>
          </p:cNvCxnSpPr>
          <p:nvPr/>
        </p:nvCxnSpPr>
        <p:spPr>
          <a:xfrm flipV="1">
            <a:off x="4313377" y="5444316"/>
            <a:ext cx="830789" cy="530870"/>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ADF24951-E2A0-42D6-8F40-5DC2E49FE887}"/>
                  </a:ext>
                </a:extLst>
              </p:cNvPr>
              <p:cNvSpPr txBox="1"/>
              <p:nvPr/>
            </p:nvSpPr>
            <p:spPr>
              <a:xfrm>
                <a:off x="910983" y="6054260"/>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158" name="テキスト ボックス 157">
                <a:extLst>
                  <a:ext uri="{FF2B5EF4-FFF2-40B4-BE49-F238E27FC236}">
                    <a16:creationId xmlns:a16="http://schemas.microsoft.com/office/drawing/2014/main" id="{ADF24951-E2A0-42D6-8F40-5DC2E49FE887}"/>
                  </a:ext>
                </a:extLst>
              </p:cNvPr>
              <p:cNvSpPr txBox="1">
                <a:spLocks noRot="1" noChangeAspect="1" noMove="1" noResize="1" noEditPoints="1" noAdjustHandles="1" noChangeArrowheads="1" noChangeShapeType="1" noTextEdit="1"/>
              </p:cNvSpPr>
              <p:nvPr/>
            </p:nvSpPr>
            <p:spPr>
              <a:xfrm>
                <a:off x="910983" y="6054260"/>
                <a:ext cx="1643079" cy="371320"/>
              </a:xfrm>
              <a:prstGeom prst="rect">
                <a:avLst/>
              </a:prstGeom>
              <a:blipFill>
                <a:blip r:embed="rId5"/>
                <a:stretch>
                  <a:fillRect l="-4815" t="-18033" r="-5185" b="-16393"/>
                </a:stretch>
              </a:blipFill>
            </p:spPr>
            <p:txBody>
              <a:bodyPr/>
              <a:lstStyle/>
              <a:p>
                <a:r>
                  <a:rPr lang="ja-JP" altLang="en-US">
                    <a:noFill/>
                  </a:rPr>
                  <a:t> </a:t>
                </a:r>
              </a:p>
            </p:txBody>
          </p:sp>
        </mc:Fallback>
      </mc:AlternateContent>
      <p:cxnSp>
        <p:nvCxnSpPr>
          <p:cNvPr id="68" name="直線コネクタ 67">
            <a:extLst>
              <a:ext uri="{FF2B5EF4-FFF2-40B4-BE49-F238E27FC236}">
                <a16:creationId xmlns:a16="http://schemas.microsoft.com/office/drawing/2014/main" id="{93729ED7-1C7D-41E6-B94F-0383FEC62192}"/>
              </a:ext>
            </a:extLst>
          </p:cNvPr>
          <p:cNvCxnSpPr>
            <a:cxnSpLocks/>
          </p:cNvCxnSpPr>
          <p:nvPr/>
        </p:nvCxnSpPr>
        <p:spPr>
          <a:xfrm>
            <a:off x="2073000" y="4869000"/>
            <a:ext cx="1756050" cy="0"/>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1EF0666-8E79-420D-847C-BF5F75D5D1BA}"/>
              </a:ext>
            </a:extLst>
          </p:cNvPr>
          <p:cNvCxnSpPr>
            <a:cxnSpLocks/>
          </p:cNvCxnSpPr>
          <p:nvPr/>
        </p:nvCxnSpPr>
        <p:spPr>
          <a:xfrm flipH="1" flipV="1">
            <a:off x="5144166" y="4593114"/>
            <a:ext cx="3618" cy="1016383"/>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C71E272-9806-4BF9-927A-48EBF549F097}"/>
              </a:ext>
            </a:extLst>
          </p:cNvPr>
          <p:cNvCxnSpPr>
            <a:cxnSpLocks/>
          </p:cNvCxnSpPr>
          <p:nvPr/>
        </p:nvCxnSpPr>
        <p:spPr>
          <a:xfrm>
            <a:off x="3840618" y="1972207"/>
            <a:ext cx="1324790" cy="331793"/>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95BE751-1364-419B-AA1A-B697C9D90107}"/>
              </a:ext>
            </a:extLst>
          </p:cNvPr>
          <p:cNvCxnSpPr>
            <a:cxnSpLocks/>
          </p:cNvCxnSpPr>
          <p:nvPr/>
        </p:nvCxnSpPr>
        <p:spPr>
          <a:xfrm flipV="1">
            <a:off x="3829050" y="4619625"/>
            <a:ext cx="1304925" cy="249375"/>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DA4A7098-47E0-4A1E-9B32-907CF9E86347}"/>
              </a:ext>
            </a:extLst>
          </p:cNvPr>
          <p:cNvCxnSpPr>
            <a:cxnSpLocks/>
          </p:cNvCxnSpPr>
          <p:nvPr/>
        </p:nvCxnSpPr>
        <p:spPr>
          <a:xfrm>
            <a:off x="5176976" y="2305185"/>
            <a:ext cx="1194526" cy="299168"/>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631138B-8093-4456-9E9E-1AA7856F6F71}"/>
              </a:ext>
            </a:extLst>
          </p:cNvPr>
          <p:cNvCxnSpPr>
            <a:cxnSpLocks/>
          </p:cNvCxnSpPr>
          <p:nvPr/>
        </p:nvCxnSpPr>
        <p:spPr>
          <a:xfrm flipV="1">
            <a:off x="5165408" y="4381836"/>
            <a:ext cx="1219742" cy="23387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0F01A05-214D-40C4-8E02-F0D61AA1CC5A}"/>
              </a:ext>
            </a:extLst>
          </p:cNvPr>
          <p:cNvCxnSpPr>
            <a:cxnSpLocks/>
          </p:cNvCxnSpPr>
          <p:nvPr/>
        </p:nvCxnSpPr>
        <p:spPr>
          <a:xfrm>
            <a:off x="6354839" y="2598796"/>
            <a:ext cx="2558161" cy="1437811"/>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952D43AE-8777-4BAE-B627-0A890C7E5FA9}"/>
              </a:ext>
            </a:extLst>
          </p:cNvPr>
          <p:cNvCxnSpPr>
            <a:cxnSpLocks/>
          </p:cNvCxnSpPr>
          <p:nvPr/>
        </p:nvCxnSpPr>
        <p:spPr>
          <a:xfrm flipV="1">
            <a:off x="6384122" y="2745898"/>
            <a:ext cx="2528878" cy="163547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7486C9F2-CC28-4515-B932-73CA0D2C7A8C}"/>
              </a:ext>
            </a:extLst>
          </p:cNvPr>
          <p:cNvCxnSpPr>
            <a:cxnSpLocks/>
          </p:cNvCxnSpPr>
          <p:nvPr/>
        </p:nvCxnSpPr>
        <p:spPr>
          <a:xfrm>
            <a:off x="3829050" y="1972206"/>
            <a:ext cx="1653706" cy="17209"/>
          </a:xfrm>
          <a:prstGeom prst="line">
            <a:avLst/>
          </a:prstGeom>
          <a:ln w="38100">
            <a:solidFill>
              <a:srgbClr val="FF5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C6DE2526-C2AC-48A0-83B4-EE7450E113D9}"/>
              </a:ext>
            </a:extLst>
          </p:cNvPr>
          <p:cNvCxnSpPr>
            <a:cxnSpLocks/>
          </p:cNvCxnSpPr>
          <p:nvPr/>
        </p:nvCxnSpPr>
        <p:spPr>
          <a:xfrm>
            <a:off x="3829050" y="4868199"/>
            <a:ext cx="1678819" cy="21869"/>
          </a:xfrm>
          <a:prstGeom prst="line">
            <a:avLst/>
          </a:prstGeom>
          <a:ln w="38100">
            <a:solidFill>
              <a:srgbClr val="FF5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5B3D8B2-C628-4E5E-AD2C-63D453CEDAF5}"/>
              </a:ext>
            </a:extLst>
          </p:cNvPr>
          <p:cNvCxnSpPr>
            <a:cxnSpLocks/>
          </p:cNvCxnSpPr>
          <p:nvPr/>
        </p:nvCxnSpPr>
        <p:spPr>
          <a:xfrm>
            <a:off x="4694671" y="1762081"/>
            <a:ext cx="1689451" cy="845946"/>
          </a:xfrm>
          <a:prstGeom prst="line">
            <a:avLst/>
          </a:prstGeom>
          <a:ln w="38100">
            <a:solidFill>
              <a:schemeClr val="tx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D7E300BE-701A-4934-AD44-4961FA6EAB18}"/>
              </a:ext>
            </a:extLst>
          </p:cNvPr>
          <p:cNvCxnSpPr>
            <a:cxnSpLocks/>
          </p:cNvCxnSpPr>
          <p:nvPr/>
        </p:nvCxnSpPr>
        <p:spPr>
          <a:xfrm flipV="1">
            <a:off x="4694671" y="4395085"/>
            <a:ext cx="1693494" cy="794659"/>
          </a:xfrm>
          <a:prstGeom prst="line">
            <a:avLst/>
          </a:prstGeom>
          <a:ln w="38100">
            <a:solidFill>
              <a:schemeClr val="tx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3B63FE72-D4AC-4692-85E2-E98888C43A79}"/>
              </a:ext>
            </a:extLst>
          </p:cNvPr>
          <p:cNvCxnSpPr>
            <a:cxnSpLocks/>
          </p:cNvCxnSpPr>
          <p:nvPr/>
        </p:nvCxnSpPr>
        <p:spPr>
          <a:xfrm>
            <a:off x="4694671" y="1285053"/>
            <a:ext cx="0" cy="466237"/>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12A68797-5217-4178-A0C4-E84B38D05510}"/>
              </a:ext>
            </a:extLst>
          </p:cNvPr>
          <p:cNvCxnSpPr>
            <a:cxnSpLocks/>
          </p:cNvCxnSpPr>
          <p:nvPr/>
        </p:nvCxnSpPr>
        <p:spPr>
          <a:xfrm>
            <a:off x="4694671" y="5143260"/>
            <a:ext cx="0" cy="466237"/>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A87FF17-8523-4AD4-BA0B-EA7642C5CB7D}"/>
              </a:ext>
            </a:extLst>
          </p:cNvPr>
          <p:cNvCxnSpPr>
            <a:cxnSpLocks/>
          </p:cNvCxnSpPr>
          <p:nvPr/>
        </p:nvCxnSpPr>
        <p:spPr>
          <a:xfrm flipH="1">
            <a:off x="5482756" y="1261921"/>
            <a:ext cx="1128" cy="747827"/>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096F0378-98F1-4C81-BAE2-C61929CD59D2}"/>
              </a:ext>
            </a:extLst>
          </p:cNvPr>
          <p:cNvCxnSpPr>
            <a:cxnSpLocks/>
          </p:cNvCxnSpPr>
          <p:nvPr/>
        </p:nvCxnSpPr>
        <p:spPr>
          <a:xfrm>
            <a:off x="5487295" y="4872685"/>
            <a:ext cx="0" cy="725958"/>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7A6FFB62-E34C-4B69-B106-5B1D6729BC9D}"/>
              </a:ext>
            </a:extLst>
          </p:cNvPr>
          <p:cNvGrpSpPr/>
          <p:nvPr/>
        </p:nvGrpSpPr>
        <p:grpSpPr>
          <a:xfrm>
            <a:off x="5943000" y="5767971"/>
            <a:ext cx="1483213" cy="451675"/>
            <a:chOff x="7639824" y="2871033"/>
            <a:chExt cx="1483213" cy="451675"/>
          </a:xfrm>
        </p:grpSpPr>
        <p:sp>
          <p:nvSpPr>
            <p:cNvPr id="116" name="角丸四角形 15">
              <a:extLst>
                <a:ext uri="{FF2B5EF4-FFF2-40B4-BE49-F238E27FC236}">
                  <a16:creationId xmlns:a16="http://schemas.microsoft.com/office/drawing/2014/main" id="{41978912-866F-444C-81BD-14AD14BAFD37}"/>
                </a:ext>
              </a:extLst>
            </p:cNvPr>
            <p:cNvSpPr/>
            <p:nvPr/>
          </p:nvSpPr>
          <p:spPr bwMode="auto">
            <a:xfrm>
              <a:off x="7639824" y="2871033"/>
              <a:ext cx="1483213" cy="449574"/>
            </a:xfrm>
            <a:prstGeom prst="roundRect">
              <a:avLst/>
            </a:prstGeom>
            <a:solidFill>
              <a:srgbClr val="FF5050"/>
            </a:solidFill>
            <a:ln w="50800">
              <a:solidFill>
                <a:srgbClr val="FF5050"/>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E1739AF9-AA2C-4497-A632-E33F3C42857E}"/>
                    </a:ext>
                  </a:extLst>
                </p:cNvPr>
                <p:cNvSpPr txBox="1"/>
                <p:nvPr/>
              </p:nvSpPr>
              <p:spPr>
                <a:xfrm>
                  <a:off x="7881265" y="2950811"/>
                  <a:ext cx="1027525" cy="3718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入射瞳</m:t>
                        </m:r>
                      </m:oMath>
                    </m:oMathPara>
                  </a14:m>
                  <a:endParaRPr kumimoji="1" lang="ja-JP" altLang="en-US" sz="3200" dirty="0">
                    <a:solidFill>
                      <a:schemeClr val="bg1"/>
                    </a:solidFill>
                  </a:endParaRPr>
                </a:p>
              </p:txBody>
            </p:sp>
          </mc:Choice>
          <mc:Fallback xmlns="">
            <p:sp>
              <p:nvSpPr>
                <p:cNvPr id="117" name="テキスト ボックス 116">
                  <a:extLst>
                    <a:ext uri="{FF2B5EF4-FFF2-40B4-BE49-F238E27FC236}">
                      <a16:creationId xmlns:a16="http://schemas.microsoft.com/office/drawing/2014/main" id="{E1739AF9-AA2C-4497-A632-E33F3C42857E}"/>
                    </a:ext>
                  </a:extLst>
                </p:cNvPr>
                <p:cNvSpPr txBox="1">
                  <a:spLocks noRot="1" noChangeAspect="1" noMove="1" noResize="1" noEditPoints="1" noAdjustHandles="1" noChangeArrowheads="1" noChangeShapeType="1" noTextEdit="1"/>
                </p:cNvSpPr>
                <p:nvPr/>
              </p:nvSpPr>
              <p:spPr>
                <a:xfrm>
                  <a:off x="7881265" y="2950811"/>
                  <a:ext cx="1027525" cy="371897"/>
                </a:xfrm>
                <a:prstGeom prst="rect">
                  <a:avLst/>
                </a:prstGeom>
                <a:blipFill>
                  <a:blip r:embed="rId6"/>
                  <a:stretch>
                    <a:fillRect l="-8333" t="-13115" r="-8333" b="-16393"/>
                  </a:stretch>
                </a:blipFill>
              </p:spPr>
              <p:txBody>
                <a:bodyPr/>
                <a:lstStyle/>
                <a:p>
                  <a:r>
                    <a:rPr lang="ja-JP" altLang="en-US">
                      <a:noFill/>
                    </a:rPr>
                    <a:t> </a:t>
                  </a:r>
                </a:p>
              </p:txBody>
            </p:sp>
          </mc:Fallback>
        </mc:AlternateContent>
      </p:grpSp>
      <p:cxnSp>
        <p:nvCxnSpPr>
          <p:cNvPr id="140" name="直線コネクタ 139">
            <a:extLst>
              <a:ext uri="{FF2B5EF4-FFF2-40B4-BE49-F238E27FC236}">
                <a16:creationId xmlns:a16="http://schemas.microsoft.com/office/drawing/2014/main" id="{9597F449-CDD3-4237-AA07-5839DDD7898D}"/>
              </a:ext>
            </a:extLst>
          </p:cNvPr>
          <p:cNvCxnSpPr>
            <a:cxnSpLocks/>
            <a:stCxn id="116" idx="1"/>
          </p:cNvCxnSpPr>
          <p:nvPr/>
        </p:nvCxnSpPr>
        <p:spPr>
          <a:xfrm flipH="1" flipV="1">
            <a:off x="5507869" y="5484673"/>
            <a:ext cx="435131" cy="508085"/>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406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凸レンズの</a:t>
            </a:r>
            <a:r>
              <a:rPr kumimoji="1" lang="ja-JP" altLang="en-US" dirty="0"/>
              <a:t>ベンディング</a:t>
            </a:r>
          </a:p>
        </p:txBody>
      </p:sp>
      <p:sp>
        <p:nvSpPr>
          <p:cNvPr id="26" name="フリーフォーム: 図形 25">
            <a:extLst>
              <a:ext uri="{FF2B5EF4-FFF2-40B4-BE49-F238E27FC236}">
                <a16:creationId xmlns:a16="http://schemas.microsoft.com/office/drawing/2014/main" id="{9F30EA23-9245-4137-AFDD-E5B75F17814B}"/>
              </a:ext>
            </a:extLst>
          </p:cNvPr>
          <p:cNvSpPr/>
          <p:nvPr/>
        </p:nvSpPr>
        <p:spPr bwMode="auto">
          <a:xfrm rot="10800000">
            <a:off x="5657707" y="1980584"/>
            <a:ext cx="259978" cy="2888414"/>
          </a:xfrm>
          <a:custGeom>
            <a:avLst/>
            <a:gdLst>
              <a:gd name="connsiteX0" fmla="*/ 5150 w 259978"/>
              <a:gd name="connsiteY0" fmla="*/ 0 h 2888414"/>
              <a:gd name="connsiteX1" fmla="*/ 259978 w 259978"/>
              <a:gd name="connsiteY1" fmla="*/ 1444207 h 2888414"/>
              <a:gd name="connsiteX2" fmla="*/ 5150 w 259978"/>
              <a:gd name="connsiteY2" fmla="*/ 2888414 h 2888414"/>
              <a:gd name="connsiteX3" fmla="*/ 0 w 259978"/>
              <a:gd name="connsiteY3" fmla="*/ 2885472 h 2888414"/>
              <a:gd name="connsiteX4" fmla="*/ 0 w 259978"/>
              <a:gd name="connsiteY4" fmla="*/ 2942 h 2888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78" h="2888414">
                <a:moveTo>
                  <a:pt x="5150" y="0"/>
                </a:moveTo>
                <a:cubicBezTo>
                  <a:pt x="145888" y="0"/>
                  <a:pt x="259978" y="646593"/>
                  <a:pt x="259978" y="1444207"/>
                </a:cubicBezTo>
                <a:cubicBezTo>
                  <a:pt x="259978" y="2241821"/>
                  <a:pt x="145888" y="2888414"/>
                  <a:pt x="5150" y="2888414"/>
                </a:cubicBezTo>
                <a:lnTo>
                  <a:pt x="0" y="2885472"/>
                </a:lnTo>
                <a:lnTo>
                  <a:pt x="0" y="2942"/>
                </a:lnTo>
                <a:close/>
              </a:path>
            </a:pathLst>
          </a:custGeom>
          <a:solidFill>
            <a:schemeClr val="accent1"/>
          </a:solidFill>
          <a:ln w="6350">
            <a:solidFill>
              <a:schemeClr val="tx2"/>
            </a:solidFill>
          </a:ln>
          <a:effectLst/>
          <a:extLst/>
        </p:spPr>
        <p:txBody>
          <a:bodyPr wrap="square" rtlCol="0" anchor="ctr">
            <a:noAutofit/>
          </a:bodyPr>
          <a:lstStyle/>
          <a:p>
            <a:pPr algn="ctr"/>
            <a:endParaRPr kumimoji="1" lang="ja-JP" altLang="en-US"/>
          </a:p>
        </p:txBody>
      </p:sp>
      <p:sp>
        <p:nvSpPr>
          <p:cNvPr id="29" name="フリーフォーム: 図形 28">
            <a:extLst>
              <a:ext uri="{FF2B5EF4-FFF2-40B4-BE49-F238E27FC236}">
                <a16:creationId xmlns:a16="http://schemas.microsoft.com/office/drawing/2014/main" id="{8E743136-F40E-4A5E-BFAD-C223C152F66D}"/>
              </a:ext>
            </a:extLst>
          </p:cNvPr>
          <p:cNvSpPr/>
          <p:nvPr/>
        </p:nvSpPr>
        <p:spPr bwMode="auto">
          <a:xfrm>
            <a:off x="3964319" y="1994575"/>
            <a:ext cx="259978" cy="2888414"/>
          </a:xfrm>
          <a:custGeom>
            <a:avLst/>
            <a:gdLst>
              <a:gd name="connsiteX0" fmla="*/ 5150 w 259978"/>
              <a:gd name="connsiteY0" fmla="*/ 0 h 2888414"/>
              <a:gd name="connsiteX1" fmla="*/ 259978 w 259978"/>
              <a:gd name="connsiteY1" fmla="*/ 1444207 h 2888414"/>
              <a:gd name="connsiteX2" fmla="*/ 5150 w 259978"/>
              <a:gd name="connsiteY2" fmla="*/ 2888414 h 2888414"/>
              <a:gd name="connsiteX3" fmla="*/ 0 w 259978"/>
              <a:gd name="connsiteY3" fmla="*/ 2885472 h 2888414"/>
              <a:gd name="connsiteX4" fmla="*/ 0 w 259978"/>
              <a:gd name="connsiteY4" fmla="*/ 2942 h 2888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78" h="2888414">
                <a:moveTo>
                  <a:pt x="5150" y="0"/>
                </a:moveTo>
                <a:cubicBezTo>
                  <a:pt x="145888" y="0"/>
                  <a:pt x="259978" y="646593"/>
                  <a:pt x="259978" y="1444207"/>
                </a:cubicBezTo>
                <a:cubicBezTo>
                  <a:pt x="259978" y="2241821"/>
                  <a:pt x="145888" y="2888414"/>
                  <a:pt x="5150" y="2888414"/>
                </a:cubicBezTo>
                <a:lnTo>
                  <a:pt x="0" y="2885472"/>
                </a:lnTo>
                <a:lnTo>
                  <a:pt x="0" y="2942"/>
                </a:lnTo>
                <a:close/>
              </a:path>
            </a:pathLst>
          </a:custGeom>
          <a:solidFill>
            <a:schemeClr val="accent1"/>
          </a:solidFill>
          <a:ln w="6350">
            <a:solidFill>
              <a:schemeClr val="tx2"/>
            </a:solidFill>
          </a:ln>
          <a:effectLst/>
          <a:extLst/>
        </p:spPr>
        <p:txBody>
          <a:bodyPr wrap="square" rtlCol="0" anchor="ctr">
            <a:noAutofit/>
          </a:bodyPr>
          <a:lstStyle/>
          <a:p>
            <a:pPr algn="ctr"/>
            <a:endParaRPr kumimoji="1" lang="ja-JP" altLang="en-US"/>
          </a:p>
        </p:txBody>
      </p:sp>
      <p:sp>
        <p:nvSpPr>
          <p:cNvPr id="33" name="フリーフォーム: 図形 32">
            <a:extLst>
              <a:ext uri="{FF2B5EF4-FFF2-40B4-BE49-F238E27FC236}">
                <a16:creationId xmlns:a16="http://schemas.microsoft.com/office/drawing/2014/main" id="{C6A2D14C-88D5-4903-8423-7018E760B6D7}"/>
              </a:ext>
            </a:extLst>
          </p:cNvPr>
          <p:cNvSpPr/>
          <p:nvPr/>
        </p:nvSpPr>
        <p:spPr bwMode="auto">
          <a:xfrm>
            <a:off x="6399011" y="1994575"/>
            <a:ext cx="450000" cy="2888414"/>
          </a:xfrm>
          <a:custGeom>
            <a:avLst/>
            <a:gdLst>
              <a:gd name="connsiteX0" fmla="*/ 450000 w 450000"/>
              <a:gd name="connsiteY0" fmla="*/ 2879299 h 2888414"/>
              <a:gd name="connsiteX1" fmla="*/ 450000 w 450000"/>
              <a:gd name="connsiteY1" fmla="*/ 2880752 h 2888414"/>
              <a:gd name="connsiteX2" fmla="*/ 443749 w 450000"/>
              <a:gd name="connsiteY2" fmla="*/ 2882881 h 2888414"/>
              <a:gd name="connsiteX3" fmla="*/ 443749 w 450000"/>
              <a:gd name="connsiteY3" fmla="*/ 5534 h 2888414"/>
              <a:gd name="connsiteX4" fmla="*/ 450000 w 450000"/>
              <a:gd name="connsiteY4" fmla="*/ 7663 h 2888414"/>
              <a:gd name="connsiteX5" fmla="*/ 450000 w 450000"/>
              <a:gd name="connsiteY5" fmla="*/ 9116 h 2888414"/>
              <a:gd name="connsiteX6" fmla="*/ 427500 w 450000"/>
              <a:gd name="connsiteY6" fmla="*/ 0 h 2888414"/>
              <a:gd name="connsiteX7" fmla="*/ 431634 w 450000"/>
              <a:gd name="connsiteY7" fmla="*/ 1408 h 2888414"/>
              <a:gd name="connsiteX8" fmla="*/ 382883 w 450000"/>
              <a:gd name="connsiteY8" fmla="*/ 29341 h 2888414"/>
              <a:gd name="connsiteX9" fmla="*/ 180000 w 450000"/>
              <a:gd name="connsiteY9" fmla="*/ 1444207 h 2888414"/>
              <a:gd name="connsiteX10" fmla="*/ 382883 w 450000"/>
              <a:gd name="connsiteY10" fmla="*/ 2859073 h 2888414"/>
              <a:gd name="connsiteX11" fmla="*/ 431634 w 450000"/>
              <a:gd name="connsiteY11" fmla="*/ 2887006 h 2888414"/>
              <a:gd name="connsiteX12" fmla="*/ 427500 w 450000"/>
              <a:gd name="connsiteY12" fmla="*/ 2888414 h 2888414"/>
              <a:gd name="connsiteX13" fmla="*/ 0 w 450000"/>
              <a:gd name="connsiteY13" fmla="*/ 1444207 h 2888414"/>
              <a:gd name="connsiteX14" fmla="*/ 427500 w 450000"/>
              <a:gd name="connsiteY14" fmla="*/ 0 h 288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00" h="2888414">
                <a:moveTo>
                  <a:pt x="450000" y="2879299"/>
                </a:moveTo>
                <a:lnTo>
                  <a:pt x="450000" y="2880752"/>
                </a:lnTo>
                <a:lnTo>
                  <a:pt x="443749" y="2882881"/>
                </a:lnTo>
                <a:close/>
                <a:moveTo>
                  <a:pt x="443749" y="5534"/>
                </a:moveTo>
                <a:lnTo>
                  <a:pt x="450000" y="7663"/>
                </a:lnTo>
                <a:lnTo>
                  <a:pt x="450000" y="9116"/>
                </a:lnTo>
                <a:close/>
                <a:moveTo>
                  <a:pt x="427500" y="0"/>
                </a:moveTo>
                <a:lnTo>
                  <a:pt x="431634" y="1408"/>
                </a:lnTo>
                <a:lnTo>
                  <a:pt x="382883" y="29341"/>
                </a:lnTo>
                <a:cubicBezTo>
                  <a:pt x="267098" y="164008"/>
                  <a:pt x="180000" y="746295"/>
                  <a:pt x="180000" y="1444207"/>
                </a:cubicBezTo>
                <a:cubicBezTo>
                  <a:pt x="180000" y="2142119"/>
                  <a:pt x="267098" y="2724406"/>
                  <a:pt x="382883" y="2859073"/>
                </a:cubicBezTo>
                <a:lnTo>
                  <a:pt x="431634" y="2887006"/>
                </a:lnTo>
                <a:lnTo>
                  <a:pt x="427500" y="2888414"/>
                </a:lnTo>
                <a:cubicBezTo>
                  <a:pt x="191398" y="2888414"/>
                  <a:pt x="0" y="2241821"/>
                  <a:pt x="0" y="1444207"/>
                </a:cubicBezTo>
                <a:cubicBezTo>
                  <a:pt x="0" y="646593"/>
                  <a:pt x="191398" y="0"/>
                  <a:pt x="427500" y="0"/>
                </a:cubicBezTo>
                <a:close/>
              </a:path>
            </a:pathLst>
          </a:custGeom>
          <a:solidFill>
            <a:schemeClr val="accent1"/>
          </a:solidFill>
          <a:ln w="6350">
            <a:solidFill>
              <a:schemeClr val="tx2"/>
            </a:solidFill>
          </a:ln>
          <a:effectLst/>
          <a:extLst/>
        </p:spPr>
        <p:txBody>
          <a:bodyPr rtlCol="0" anchor="ctr"/>
          <a:lstStyle/>
          <a:p>
            <a:pPr algn="ctr"/>
            <a:endParaRPr kumimoji="1" lang="ja-JP" altLang="en-US"/>
          </a:p>
        </p:txBody>
      </p:sp>
      <p:sp>
        <p:nvSpPr>
          <p:cNvPr id="34" name="フリーフォーム: 図形 33">
            <a:extLst>
              <a:ext uri="{FF2B5EF4-FFF2-40B4-BE49-F238E27FC236}">
                <a16:creationId xmlns:a16="http://schemas.microsoft.com/office/drawing/2014/main" id="{AEB77CEC-DFB8-4B7D-BC73-DFFE139757A2}"/>
              </a:ext>
            </a:extLst>
          </p:cNvPr>
          <p:cNvSpPr/>
          <p:nvPr/>
        </p:nvSpPr>
        <p:spPr bwMode="auto">
          <a:xfrm rot="10800000">
            <a:off x="3055663" y="1980584"/>
            <a:ext cx="450000" cy="2888414"/>
          </a:xfrm>
          <a:custGeom>
            <a:avLst/>
            <a:gdLst>
              <a:gd name="connsiteX0" fmla="*/ 450000 w 450000"/>
              <a:gd name="connsiteY0" fmla="*/ 2879299 h 2888414"/>
              <a:gd name="connsiteX1" fmla="*/ 450000 w 450000"/>
              <a:gd name="connsiteY1" fmla="*/ 2880752 h 2888414"/>
              <a:gd name="connsiteX2" fmla="*/ 443749 w 450000"/>
              <a:gd name="connsiteY2" fmla="*/ 2882881 h 2888414"/>
              <a:gd name="connsiteX3" fmla="*/ 443749 w 450000"/>
              <a:gd name="connsiteY3" fmla="*/ 5534 h 2888414"/>
              <a:gd name="connsiteX4" fmla="*/ 450000 w 450000"/>
              <a:gd name="connsiteY4" fmla="*/ 7663 h 2888414"/>
              <a:gd name="connsiteX5" fmla="*/ 450000 w 450000"/>
              <a:gd name="connsiteY5" fmla="*/ 9116 h 2888414"/>
              <a:gd name="connsiteX6" fmla="*/ 427500 w 450000"/>
              <a:gd name="connsiteY6" fmla="*/ 0 h 2888414"/>
              <a:gd name="connsiteX7" fmla="*/ 431634 w 450000"/>
              <a:gd name="connsiteY7" fmla="*/ 1408 h 2888414"/>
              <a:gd name="connsiteX8" fmla="*/ 382883 w 450000"/>
              <a:gd name="connsiteY8" fmla="*/ 29341 h 2888414"/>
              <a:gd name="connsiteX9" fmla="*/ 180000 w 450000"/>
              <a:gd name="connsiteY9" fmla="*/ 1444207 h 2888414"/>
              <a:gd name="connsiteX10" fmla="*/ 382883 w 450000"/>
              <a:gd name="connsiteY10" fmla="*/ 2859073 h 2888414"/>
              <a:gd name="connsiteX11" fmla="*/ 431634 w 450000"/>
              <a:gd name="connsiteY11" fmla="*/ 2887006 h 2888414"/>
              <a:gd name="connsiteX12" fmla="*/ 427500 w 450000"/>
              <a:gd name="connsiteY12" fmla="*/ 2888414 h 2888414"/>
              <a:gd name="connsiteX13" fmla="*/ 0 w 450000"/>
              <a:gd name="connsiteY13" fmla="*/ 1444207 h 2888414"/>
              <a:gd name="connsiteX14" fmla="*/ 427500 w 450000"/>
              <a:gd name="connsiteY14" fmla="*/ 0 h 288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00" h="2888414">
                <a:moveTo>
                  <a:pt x="450000" y="2879299"/>
                </a:moveTo>
                <a:lnTo>
                  <a:pt x="450000" y="2880752"/>
                </a:lnTo>
                <a:lnTo>
                  <a:pt x="443749" y="2882881"/>
                </a:lnTo>
                <a:close/>
                <a:moveTo>
                  <a:pt x="443749" y="5534"/>
                </a:moveTo>
                <a:lnTo>
                  <a:pt x="450000" y="7663"/>
                </a:lnTo>
                <a:lnTo>
                  <a:pt x="450000" y="9116"/>
                </a:lnTo>
                <a:close/>
                <a:moveTo>
                  <a:pt x="427500" y="0"/>
                </a:moveTo>
                <a:lnTo>
                  <a:pt x="431634" y="1408"/>
                </a:lnTo>
                <a:lnTo>
                  <a:pt x="382883" y="29341"/>
                </a:lnTo>
                <a:cubicBezTo>
                  <a:pt x="267098" y="164008"/>
                  <a:pt x="180000" y="746295"/>
                  <a:pt x="180000" y="1444207"/>
                </a:cubicBezTo>
                <a:cubicBezTo>
                  <a:pt x="180000" y="2142119"/>
                  <a:pt x="267098" y="2724406"/>
                  <a:pt x="382883" y="2859073"/>
                </a:cubicBezTo>
                <a:lnTo>
                  <a:pt x="431634" y="2887006"/>
                </a:lnTo>
                <a:lnTo>
                  <a:pt x="427500" y="2888414"/>
                </a:lnTo>
                <a:cubicBezTo>
                  <a:pt x="191398" y="2888414"/>
                  <a:pt x="0" y="2241821"/>
                  <a:pt x="0" y="1444207"/>
                </a:cubicBezTo>
                <a:cubicBezTo>
                  <a:pt x="0" y="646593"/>
                  <a:pt x="191398" y="0"/>
                  <a:pt x="427500" y="0"/>
                </a:cubicBezTo>
                <a:close/>
              </a:path>
            </a:pathLst>
          </a:custGeom>
          <a:solidFill>
            <a:schemeClr val="accent1"/>
          </a:solidFill>
          <a:ln w="6350">
            <a:solidFill>
              <a:schemeClr val="tx2"/>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92669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角（極座標）</a:t>
            </a:r>
          </a:p>
        </p:txBody>
      </p:sp>
      <p:sp>
        <p:nvSpPr>
          <p:cNvPr id="4" name="円/楕円 3"/>
          <p:cNvSpPr/>
          <p:nvPr/>
        </p:nvSpPr>
        <p:spPr bwMode="auto">
          <a:xfrm>
            <a:off x="2776460" y="1268760"/>
            <a:ext cx="4320480" cy="4320480"/>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円/楕円 4"/>
          <p:cNvSpPr/>
          <p:nvPr/>
        </p:nvSpPr>
        <p:spPr bwMode="auto">
          <a:xfrm>
            <a:off x="2776460" y="2762925"/>
            <a:ext cx="4320480" cy="1307853"/>
          </a:xfrm>
          <a:prstGeom prst="ellipse">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正方形/長方形 5"/>
          <p:cNvSpPr/>
          <p:nvPr/>
        </p:nvSpPr>
        <p:spPr bwMode="auto">
          <a:xfrm>
            <a:off x="5698328" y="2106572"/>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5592096" y="2807559"/>
                <a:ext cx="1728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592096" y="2807559"/>
                <a:ext cx="172803" cy="246221"/>
              </a:xfrm>
              <a:prstGeom prst="rect">
                <a:avLst/>
              </a:prstGeom>
              <a:blipFill rotWithShape="0">
                <a:blip r:embed="rId2"/>
                <a:stretch>
                  <a:fillRect l="-6897" r="-6897"/>
                </a:stretch>
              </a:blipFill>
            </p:spPr>
            <p:txBody>
              <a:bodyPr/>
              <a:lstStyle/>
              <a:p>
                <a:r>
                  <a:rPr lang="ja-JP" altLang="en-US">
                    <a:noFill/>
                  </a:rPr>
                  <a:t> </a:t>
                </a:r>
              </a:p>
            </p:txBody>
          </p:sp>
        </mc:Fallback>
      </mc:AlternateContent>
      <p:cxnSp>
        <p:nvCxnSpPr>
          <p:cNvPr id="10" name="直線コネクタ 9"/>
          <p:cNvCxnSpPr>
            <a:endCxn id="5" idx="6"/>
          </p:cNvCxnSpPr>
          <p:nvPr/>
        </p:nvCxnSpPr>
        <p:spPr>
          <a:xfrm flipV="1">
            <a:off x="4936700" y="3416852"/>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endCxn id="4" idx="0"/>
          </p:cNvCxnSpPr>
          <p:nvPr/>
        </p:nvCxnSpPr>
        <p:spPr>
          <a:xfrm flipH="1" flipV="1">
            <a:off x="4936700" y="1268760"/>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4292388" y="3429000"/>
            <a:ext cx="660614" cy="597846"/>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873780" y="2358877"/>
            <a:ext cx="0" cy="138947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3428999"/>
            <a:ext cx="1368152" cy="50405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278983"/>
            <a:ext cx="960651" cy="11620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3116833">
            <a:off x="5205830" y="3387063"/>
            <a:ext cx="235633" cy="235633"/>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2848268"/>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p:cNvSpPr txBox="1"/>
              <p:nvPr/>
            </p:nvSpPr>
            <p:spPr>
              <a:xfrm>
                <a:off x="5083886" y="2601575"/>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5083886" y="2601575"/>
                <a:ext cx="215123" cy="276999"/>
              </a:xfrm>
              <a:prstGeom prst="rect">
                <a:avLst/>
              </a:prstGeom>
              <a:blipFill rotWithShape="0">
                <a:blip r:embed="rId3"/>
                <a:stretch>
                  <a:fillRect l="-22857" r="-14286"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5430043" y="3386167"/>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5430043" y="3386167"/>
                <a:ext cx="240579" cy="276999"/>
              </a:xfrm>
              <a:prstGeom prst="rect">
                <a:avLst/>
              </a:prstGeom>
              <a:blipFill rotWithShape="0">
                <a:blip r:embed="rId4"/>
                <a:stretch>
                  <a:fillRect l="-28205" t="-4348" r="-28205" b="-28261"/>
                </a:stretch>
              </a:blipFill>
            </p:spPr>
            <p:txBody>
              <a:bodyPr/>
              <a:lstStyle/>
              <a:p>
                <a:r>
                  <a:rPr lang="ja-JP" altLang="en-US">
                    <a:noFill/>
                  </a:rPr>
                  <a:t> </a:t>
                </a:r>
              </a:p>
            </p:txBody>
          </p:sp>
        </mc:Fallback>
      </mc:AlternateContent>
      <p:sp>
        <p:nvSpPr>
          <p:cNvPr id="43" name="左中かっこ 42"/>
          <p:cNvSpPr/>
          <p:nvPr/>
        </p:nvSpPr>
        <p:spPr>
          <a:xfrm rot="4200000">
            <a:off x="5726157" y="1878391"/>
            <a:ext cx="123885" cy="27634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p:cNvSpPr txBox="1"/>
              <p:nvPr/>
            </p:nvSpPr>
            <p:spPr>
              <a:xfrm>
                <a:off x="5637076" y="1707084"/>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𝑎</m:t>
                      </m:r>
                    </m:oMath>
                  </m:oMathPara>
                </a14:m>
                <a:endParaRPr kumimoji="1" lang="ja-JP" altLang="en-US"/>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637076" y="1707084"/>
                <a:ext cx="212429" cy="276999"/>
              </a:xfrm>
              <a:prstGeom prst="rect">
                <a:avLst/>
              </a:prstGeom>
              <a:blipFill rotWithShape="0">
                <a:blip r:embed="rId5"/>
                <a:stretch>
                  <a:fillRect l="-11429" r="-5714"/>
                </a:stretch>
              </a:blipFill>
            </p:spPr>
            <p:txBody>
              <a:bodyPr/>
              <a:lstStyle/>
              <a:p>
                <a:r>
                  <a:rPr lang="ja-JP" altLang="en-US">
                    <a:noFill/>
                  </a:rPr>
                  <a:t> </a:t>
                </a:r>
              </a:p>
            </p:txBody>
          </p:sp>
        </mc:Fallback>
      </mc:AlternateContent>
      <p:sp>
        <p:nvSpPr>
          <p:cNvPr id="46" name="左中かっこ 45"/>
          <p:cNvSpPr/>
          <p:nvPr/>
        </p:nvSpPr>
        <p:spPr>
          <a:xfrm rot="9300000">
            <a:off x="6125045" y="2069304"/>
            <a:ext cx="123885" cy="27634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6260217" y="2001984"/>
                <a:ext cx="208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𝑏</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260217" y="2001984"/>
                <a:ext cx="208647" cy="276999"/>
              </a:xfrm>
              <a:prstGeom prst="rect">
                <a:avLst/>
              </a:prstGeom>
              <a:blipFill rotWithShape="0">
                <a:blip r:embed="rId6"/>
                <a:stretch>
                  <a:fillRect l="-23529" t="-2174" r="-17647" b="-2174"/>
                </a:stretch>
              </a:blipFill>
            </p:spPr>
            <p:txBody>
              <a:bodyPr/>
              <a:lstStyle/>
              <a:p>
                <a:r>
                  <a:rPr lang="ja-JP" altLang="en-US">
                    <a:noFill/>
                  </a:rPr>
                  <a:t> </a:t>
                </a:r>
              </a:p>
            </p:txBody>
          </p:sp>
        </mc:Fallback>
      </mc:AlternateContent>
      <p:sp>
        <p:nvSpPr>
          <p:cNvPr id="59" name="円/楕円 58"/>
          <p:cNvSpPr/>
          <p:nvPr/>
        </p:nvSpPr>
        <p:spPr bwMode="auto">
          <a:xfrm>
            <a:off x="3417117" y="1520788"/>
            <a:ext cx="3055466" cy="888422"/>
          </a:xfrm>
          <a:prstGeom prst="ellipse">
            <a:avLst/>
          </a:prstGeom>
          <a:noFill/>
          <a:ln w="6350">
            <a:solidFill>
              <a:schemeClr val="accent2">
                <a:lumMod val="75000"/>
              </a:schemeClr>
            </a:solidFill>
            <a:prstDash val="dash"/>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0" name="テキスト ボックス 59"/>
              <p:cNvSpPr txBox="1"/>
              <p:nvPr/>
            </p:nvSpPr>
            <p:spPr>
              <a:xfrm>
                <a:off x="7135644" y="3278351"/>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5644" y="3278351"/>
                <a:ext cx="208968" cy="276999"/>
              </a:xfrm>
              <a:prstGeom prst="rect">
                <a:avLst/>
              </a:prstGeom>
              <a:blipFill rotWithShape="0">
                <a:blip r:embed="rId7"/>
                <a:stretch>
                  <a:fillRect l="-11765" r="-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4839334" y="1014567"/>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4839334" y="1014567"/>
                <a:ext cx="194732" cy="276999"/>
              </a:xfrm>
              <a:prstGeom prst="rect">
                <a:avLst/>
              </a:prstGeom>
              <a:blipFill rotWithShape="0">
                <a:blip r:embed="rId8"/>
                <a:stretch>
                  <a:fillRect l="-12500" r="-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4083420" y="4047972"/>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4083420" y="4047972"/>
                <a:ext cx="212366" cy="276999"/>
              </a:xfrm>
              <a:prstGeom prst="rect">
                <a:avLst/>
              </a:prstGeom>
              <a:blipFill rotWithShape="0">
                <a:blip r:embed="rId9"/>
                <a:stretch>
                  <a:fillRect l="-22857" r="-17143"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475080" y="1698894"/>
                <a:ext cx="2455800" cy="184666"/>
              </a:xfrm>
              <a:prstGeom prst="rect">
                <a:avLst/>
              </a:prstGeom>
              <a:noFill/>
            </p:spPr>
            <p:txBody>
              <a:bodyPr wrap="none" lIns="0" tIns="0" rIns="0" bIns="0" rtlCol="0">
                <a:spAutoFit/>
              </a:bodyPr>
              <a:lstStyle/>
              <a:p>
                <a14:m>
                  <m:oMath xmlns:m="http://schemas.openxmlformats.org/officeDocument/2006/math">
                    <m:r>
                      <a:rPr lang="ja-JP" altLang="en-US" sz="1200" i="1" smtClean="0">
                        <a:solidFill>
                          <a:srgbClr val="FF0000"/>
                        </a:solidFill>
                        <a:latin typeface="Cambria Math" panose="02040503050406030204" pitchFamily="18" charset="0"/>
                      </a:rPr>
                      <m:t>点</m:t>
                    </m:r>
                  </m:oMath>
                </a14:m>
                <a:r>
                  <a:rPr kumimoji="1" lang="en-US" altLang="ja-JP" sz="1200">
                    <a:solidFill>
                      <a:srgbClr val="FF0000"/>
                    </a:solidFill>
                  </a:rPr>
                  <a:t>(</a:t>
                </a:r>
                <a14:m>
                  <m:oMath xmlns:m="http://schemas.openxmlformats.org/officeDocument/2006/math">
                    <m:r>
                      <a:rPr kumimoji="1" lang="en-US" altLang="ja-JP" sz="1200" b="0" i="1" smtClean="0">
                        <a:solidFill>
                          <a:srgbClr val="FF0000"/>
                        </a:solidFill>
                        <a:latin typeface="Cambria Math" panose="02040503050406030204" pitchFamily="18" charset="0"/>
                      </a:rPr>
                      <m:t>𝑟</m:t>
                    </m:r>
                    <m:r>
                      <a:rPr kumimoji="1" lang="en-US" altLang="ja-JP" sz="1200" b="0" i="1" smtClean="0">
                        <a:solidFill>
                          <a:srgbClr val="FF0000"/>
                        </a:solidFill>
                        <a:latin typeface="Cambria Math" panose="02040503050406030204" pitchFamily="18" charset="0"/>
                      </a:rPr>
                      <m:t>,</m:t>
                    </m:r>
                    <m:r>
                      <a:rPr kumimoji="1" lang="ja-JP" altLang="en-US" sz="1200" b="0" i="1" smtClean="0">
                        <a:solidFill>
                          <a:srgbClr val="FF0000"/>
                        </a:solidFill>
                        <a:latin typeface="Cambria Math" panose="02040503050406030204" pitchFamily="18" charset="0"/>
                      </a:rPr>
                      <m:t>𝜃</m:t>
                    </m:r>
                    <m:r>
                      <a:rPr kumimoji="1" lang="en-US" altLang="ja-JP" sz="1200" b="0" i="1" smtClean="0">
                        <a:solidFill>
                          <a:srgbClr val="FF0000"/>
                        </a:solidFill>
                        <a:latin typeface="Cambria Math" panose="02040503050406030204" pitchFamily="18" charset="0"/>
                      </a:rPr>
                      <m:t>,</m:t>
                    </m:r>
                    <m:r>
                      <a:rPr kumimoji="1" lang="ja-JP" altLang="en-US" sz="1200" b="0" i="1" smtClean="0">
                        <a:solidFill>
                          <a:srgbClr val="FF0000"/>
                        </a:solidFill>
                        <a:latin typeface="Cambria Math" panose="02040503050406030204" pitchFamily="18" charset="0"/>
                      </a:rPr>
                      <m:t>𝜙</m:t>
                    </m:r>
                    <m:r>
                      <a:rPr kumimoji="1" lang="en-US" altLang="ja-JP" sz="1200" b="0" i="1" smtClean="0">
                        <a:solidFill>
                          <a:srgbClr val="FF0000"/>
                        </a:solidFill>
                        <a:latin typeface="Cambria Math" panose="02040503050406030204" pitchFamily="18" charset="0"/>
                      </a:rPr>
                      <m:t>)</m:t>
                    </m:r>
                  </m:oMath>
                </a14:m>
                <a:r>
                  <a:rPr kumimoji="1" lang="ja-JP" altLang="en-US" sz="1200" b="0">
                    <a:solidFill>
                      <a:srgbClr val="FF0000"/>
                    </a:solidFill>
                  </a:rPr>
                  <a:t>を通る</a:t>
                </a:r>
                <a:r>
                  <a:rPr kumimoji="1" lang="en-US" altLang="ja-JP" sz="1200" b="0">
                    <a:solidFill>
                      <a:srgbClr val="FF0000"/>
                    </a:solidFill>
                  </a:rPr>
                  <a:t>x-y</a:t>
                </a:r>
                <a:r>
                  <a:rPr lang="ja-JP" altLang="en-US" sz="1200">
                    <a:solidFill>
                      <a:srgbClr val="FF0000"/>
                    </a:solidFill>
                  </a:rPr>
                  <a:t>平面に平行な円</a:t>
                </a:r>
                <a:endParaRPr kumimoji="1" lang="en-US" altLang="ja-JP" sz="1200" b="0">
                  <a:solidFill>
                    <a:srgbClr val="FF0000"/>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475080" y="1698894"/>
                <a:ext cx="2455800" cy="184666"/>
              </a:xfrm>
              <a:prstGeom prst="rect">
                <a:avLst/>
              </a:prstGeom>
              <a:blipFill rotWithShape="0">
                <a:blip r:embed="rId10"/>
                <a:stretch>
                  <a:fillRect l="-2730" t="-23333" r="-2978"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739738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3509895" y="4168597"/>
            <a:ext cx="4216872"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7438188">
            <a:off x="4067865" y="3739069"/>
            <a:ext cx="504402" cy="519690"/>
          </a:xfrm>
          <a:prstGeom prst="arc">
            <a:avLst>
              <a:gd name="adj1" fmla="val 11445762"/>
              <a:gd name="adj2" fmla="val 16302673"/>
            </a:avLst>
          </a:prstGeom>
          <a:ln w="25400" cmpd="sng">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3513000" y="819000"/>
            <a:ext cx="0" cy="334959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V="1">
            <a:off x="1521272" y="4168597"/>
            <a:ext cx="2007572" cy="158712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3365820" y="42625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3365820" y="4262564"/>
                <a:ext cx="391745" cy="369332"/>
              </a:xfrm>
              <a:prstGeom prst="rect">
                <a:avLst/>
              </a:prstGeom>
              <a:blipFill>
                <a:blip r:embed="rId2"/>
                <a:stretch>
                  <a:fillRect l="-4688"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726767" y="398393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726767" y="3983931"/>
                <a:ext cx="391745" cy="369332"/>
              </a:xfrm>
              <a:prstGeom prst="rect">
                <a:avLst/>
              </a:prstGeom>
              <a:blipFill>
                <a:blip r:embed="rId3"/>
                <a:stretch>
                  <a:fillRect l="-468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1111304" y="57935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1111304" y="5793503"/>
                <a:ext cx="391745" cy="369332"/>
              </a:xfrm>
              <a:prstGeom prst="rect">
                <a:avLst/>
              </a:prstGeom>
              <a:blipFill>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7163139" y="247466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7163139" y="2474668"/>
                <a:ext cx="391745" cy="369332"/>
              </a:xfrm>
              <a:prstGeom prst="rect">
                <a:avLst/>
              </a:prstGeom>
              <a:blipFill>
                <a:blip r:embed="rId5"/>
                <a:stretch>
                  <a:fillRect l="-28125" t="-4918" r="-232813" b="-2786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点の回転</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314022" y="48805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314022" y="488055"/>
                <a:ext cx="391745" cy="369332"/>
              </a:xfrm>
              <a:prstGeom prst="rect">
                <a:avLst/>
              </a:prstGeom>
              <a:blipFill>
                <a:blip r:embed="rId6"/>
                <a:stretch>
                  <a:fillRect l="-3125"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843EDB84-B5A0-4BAC-AA21-E6FB6F52E534}"/>
              </a:ext>
            </a:extLst>
          </p:cNvPr>
          <p:cNvCxnSpPr>
            <a:cxnSpLocks/>
          </p:cNvCxnSpPr>
          <p:nvPr/>
        </p:nvCxnSpPr>
        <p:spPr>
          <a:xfrm flipH="1">
            <a:off x="3497157" y="2844000"/>
            <a:ext cx="3885844" cy="1324596"/>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4B5AE14-9EAB-43C5-ADF4-2B5F6238C6AD}"/>
              </a:ext>
            </a:extLst>
          </p:cNvPr>
          <p:cNvCxnSpPr>
            <a:cxnSpLocks/>
          </p:cNvCxnSpPr>
          <p:nvPr/>
        </p:nvCxnSpPr>
        <p:spPr>
          <a:xfrm flipH="1">
            <a:off x="3528844" y="1266693"/>
            <a:ext cx="2729156" cy="2886781"/>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0F6408DF-8724-43EA-927C-4BA0C81228E0}"/>
                  </a:ext>
                </a:extLst>
              </p:cNvPr>
              <p:cNvSpPr txBox="1"/>
              <p:nvPr/>
            </p:nvSpPr>
            <p:spPr>
              <a:xfrm>
                <a:off x="6393001" y="103442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m:t>
                      </m:r>
                    </m:oMath>
                  </m:oMathPara>
                </a14:m>
                <a:endParaRPr kumimoji="1" lang="en-US" altLang="ja-JP" sz="2400" dirty="0"/>
              </a:p>
            </p:txBody>
          </p:sp>
        </mc:Choice>
        <mc:Fallback xmlns="">
          <p:sp>
            <p:nvSpPr>
              <p:cNvPr id="30" name="テキスト ボックス 29">
                <a:extLst>
                  <a:ext uri="{FF2B5EF4-FFF2-40B4-BE49-F238E27FC236}">
                    <a16:creationId xmlns:a16="http://schemas.microsoft.com/office/drawing/2014/main" id="{0F6408DF-8724-43EA-927C-4BA0C81228E0}"/>
                  </a:ext>
                </a:extLst>
              </p:cNvPr>
              <p:cNvSpPr txBox="1">
                <a:spLocks noRot="1" noChangeAspect="1" noMove="1" noResize="1" noEditPoints="1" noAdjustHandles="1" noChangeArrowheads="1" noChangeShapeType="1" noTextEdit="1"/>
              </p:cNvSpPr>
              <p:nvPr/>
            </p:nvSpPr>
            <p:spPr>
              <a:xfrm>
                <a:off x="6393001" y="1034429"/>
                <a:ext cx="391745" cy="369332"/>
              </a:xfrm>
              <a:prstGeom prst="rect">
                <a:avLst/>
              </a:prstGeom>
              <a:blipFill>
                <a:blip r:embed="rId7"/>
                <a:stretch>
                  <a:fillRect l="-39063" t="-11667" r="-306250" b="-33333"/>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81C59C0A-974F-4324-9590-13EE4CCE016E}"/>
              </a:ext>
            </a:extLst>
          </p:cNvPr>
          <p:cNvSpPr/>
          <p:nvPr/>
        </p:nvSpPr>
        <p:spPr>
          <a:xfrm rot="7438188">
            <a:off x="3960982" y="3457525"/>
            <a:ext cx="504402" cy="519690"/>
          </a:xfrm>
          <a:prstGeom prst="arc">
            <a:avLst>
              <a:gd name="adj1" fmla="val 8607130"/>
              <a:gd name="adj2" fmla="val 16302673"/>
            </a:avLst>
          </a:prstGeom>
          <a:ln w="25400" cmpd="sng">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C5C99BC-9809-4B52-8417-EAA1C5E56A33}"/>
                  </a:ext>
                </a:extLst>
              </p:cNvPr>
              <p:cNvSpPr txBox="1"/>
              <p:nvPr/>
            </p:nvSpPr>
            <p:spPr>
              <a:xfrm>
                <a:off x="4590550" y="378253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𝜙</m:t>
                      </m:r>
                    </m:oMath>
                  </m:oMathPara>
                </a14:m>
                <a:endParaRPr kumimoji="1" lang="ja-JP" altLang="en-US" sz="2400" dirty="0"/>
              </a:p>
            </p:txBody>
          </p:sp>
        </mc:Choice>
        <mc:Fallback xmlns="">
          <p:sp>
            <p:nvSpPr>
              <p:cNvPr id="32" name="テキスト ボックス 31">
                <a:extLst>
                  <a:ext uri="{FF2B5EF4-FFF2-40B4-BE49-F238E27FC236}">
                    <a16:creationId xmlns:a16="http://schemas.microsoft.com/office/drawing/2014/main" id="{CC5C99BC-9809-4B52-8417-EAA1C5E56A33}"/>
                  </a:ext>
                </a:extLst>
              </p:cNvPr>
              <p:cNvSpPr txBox="1">
                <a:spLocks noRot="1" noChangeAspect="1" noMove="1" noResize="1" noEditPoints="1" noAdjustHandles="1" noChangeArrowheads="1" noChangeShapeType="1" noTextEdit="1"/>
              </p:cNvSpPr>
              <p:nvPr/>
            </p:nvSpPr>
            <p:spPr>
              <a:xfrm>
                <a:off x="4590550" y="3782538"/>
                <a:ext cx="391745" cy="369332"/>
              </a:xfrm>
              <a:prstGeom prst="rect">
                <a:avLst/>
              </a:prstGeom>
              <a:blipFill>
                <a:blip r:embed="rId8"/>
                <a:stretch>
                  <a:fillRect l="-14063" t="-1639" r="-1093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25F2924-AF71-4658-ABB6-9488619F067E}"/>
                  </a:ext>
                </a:extLst>
              </p:cNvPr>
              <p:cNvSpPr txBox="1"/>
              <p:nvPr/>
            </p:nvSpPr>
            <p:spPr>
              <a:xfrm>
                <a:off x="4414963" y="327523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33" name="テキスト ボックス 32">
                <a:extLst>
                  <a:ext uri="{FF2B5EF4-FFF2-40B4-BE49-F238E27FC236}">
                    <a16:creationId xmlns:a16="http://schemas.microsoft.com/office/drawing/2014/main" id="{025F2924-AF71-4658-ABB6-9488619F067E}"/>
                  </a:ext>
                </a:extLst>
              </p:cNvPr>
              <p:cNvSpPr txBox="1">
                <a:spLocks noRot="1" noChangeAspect="1" noMove="1" noResize="1" noEditPoints="1" noAdjustHandles="1" noChangeArrowheads="1" noChangeShapeType="1" noTextEdit="1"/>
              </p:cNvSpPr>
              <p:nvPr/>
            </p:nvSpPr>
            <p:spPr>
              <a:xfrm>
                <a:off x="4414963" y="3275233"/>
                <a:ext cx="391745" cy="369332"/>
              </a:xfrm>
              <a:prstGeom prst="rect">
                <a:avLst/>
              </a:prstGeom>
              <a:blipFill>
                <a:blip r:embed="rId9"/>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34244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3509895" y="4168597"/>
            <a:ext cx="4216872"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7438188">
            <a:off x="4067865" y="3739069"/>
            <a:ext cx="504402" cy="519690"/>
          </a:xfrm>
          <a:prstGeom prst="arc">
            <a:avLst>
              <a:gd name="adj1" fmla="val 11445762"/>
              <a:gd name="adj2" fmla="val 16302673"/>
            </a:avLst>
          </a:prstGeom>
          <a:ln w="25400" cmpd="sng">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3513000" y="819000"/>
            <a:ext cx="0" cy="334959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V="1">
            <a:off x="1521272" y="4168597"/>
            <a:ext cx="2007572" cy="158712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3365820" y="42625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3365820" y="4262564"/>
                <a:ext cx="391745" cy="369332"/>
              </a:xfrm>
              <a:prstGeom prst="rect">
                <a:avLst/>
              </a:prstGeom>
              <a:blipFill>
                <a:blip r:embed="rId2"/>
                <a:stretch>
                  <a:fillRect l="-4688"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726767" y="398393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726767" y="3983931"/>
                <a:ext cx="391745" cy="369332"/>
              </a:xfrm>
              <a:prstGeom prst="rect">
                <a:avLst/>
              </a:prstGeom>
              <a:blipFill>
                <a:blip r:embed="rId3"/>
                <a:stretch>
                  <a:fillRect l="-468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1111304" y="57935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1111304" y="5793503"/>
                <a:ext cx="391745" cy="369332"/>
              </a:xfrm>
              <a:prstGeom prst="rect">
                <a:avLst/>
              </a:prstGeom>
              <a:blipFill>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7163139" y="247466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7163139" y="2474668"/>
                <a:ext cx="391745" cy="369332"/>
              </a:xfrm>
              <a:prstGeom prst="rect">
                <a:avLst/>
              </a:prstGeom>
              <a:blipFill>
                <a:blip r:embed="rId5"/>
                <a:stretch>
                  <a:fillRect l="-28125" t="-4918" r="-232813" b="-2786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点の回転</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314022" y="48805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314022" y="488055"/>
                <a:ext cx="391745" cy="369332"/>
              </a:xfrm>
              <a:prstGeom prst="rect">
                <a:avLst/>
              </a:prstGeom>
              <a:blipFill>
                <a:blip r:embed="rId6"/>
                <a:stretch>
                  <a:fillRect l="-3125"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843EDB84-B5A0-4BAC-AA21-E6FB6F52E534}"/>
              </a:ext>
            </a:extLst>
          </p:cNvPr>
          <p:cNvCxnSpPr>
            <a:cxnSpLocks/>
          </p:cNvCxnSpPr>
          <p:nvPr/>
        </p:nvCxnSpPr>
        <p:spPr>
          <a:xfrm flipH="1">
            <a:off x="3497157" y="2844000"/>
            <a:ext cx="3885844" cy="1324596"/>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4B5AE14-9EAB-43C5-ADF4-2B5F6238C6AD}"/>
              </a:ext>
            </a:extLst>
          </p:cNvPr>
          <p:cNvCxnSpPr>
            <a:cxnSpLocks/>
          </p:cNvCxnSpPr>
          <p:nvPr/>
        </p:nvCxnSpPr>
        <p:spPr>
          <a:xfrm flipH="1">
            <a:off x="3528844" y="1034429"/>
            <a:ext cx="1040756" cy="3119045"/>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31" name="円弧 30">
            <a:extLst>
              <a:ext uri="{FF2B5EF4-FFF2-40B4-BE49-F238E27FC236}">
                <a16:creationId xmlns:a16="http://schemas.microsoft.com/office/drawing/2014/main" id="{81C59C0A-974F-4324-9590-13EE4CCE016E}"/>
              </a:ext>
            </a:extLst>
          </p:cNvPr>
          <p:cNvSpPr/>
          <p:nvPr/>
        </p:nvSpPr>
        <p:spPr>
          <a:xfrm rot="6124142">
            <a:off x="3373535" y="2275129"/>
            <a:ext cx="504402" cy="883316"/>
          </a:xfrm>
          <a:prstGeom prst="arc">
            <a:avLst>
              <a:gd name="adj1" fmla="val 8607130"/>
              <a:gd name="adj2" fmla="val 14888221"/>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C5C99BC-9809-4B52-8417-EAA1C5E56A33}"/>
                  </a:ext>
                </a:extLst>
              </p:cNvPr>
              <p:cNvSpPr txBox="1"/>
              <p:nvPr/>
            </p:nvSpPr>
            <p:spPr>
              <a:xfrm>
                <a:off x="4590550" y="378253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𝜙</m:t>
                      </m:r>
                    </m:oMath>
                  </m:oMathPara>
                </a14:m>
                <a:endParaRPr kumimoji="1" lang="ja-JP" altLang="en-US" sz="2400" dirty="0"/>
              </a:p>
            </p:txBody>
          </p:sp>
        </mc:Choice>
        <mc:Fallback xmlns="">
          <p:sp>
            <p:nvSpPr>
              <p:cNvPr id="32" name="テキスト ボックス 31">
                <a:extLst>
                  <a:ext uri="{FF2B5EF4-FFF2-40B4-BE49-F238E27FC236}">
                    <a16:creationId xmlns:a16="http://schemas.microsoft.com/office/drawing/2014/main" id="{CC5C99BC-9809-4B52-8417-EAA1C5E56A33}"/>
                  </a:ext>
                </a:extLst>
              </p:cNvPr>
              <p:cNvSpPr txBox="1">
                <a:spLocks noRot="1" noChangeAspect="1" noMove="1" noResize="1" noEditPoints="1" noAdjustHandles="1" noChangeArrowheads="1" noChangeShapeType="1" noTextEdit="1"/>
              </p:cNvSpPr>
              <p:nvPr/>
            </p:nvSpPr>
            <p:spPr>
              <a:xfrm>
                <a:off x="4590550" y="3782538"/>
                <a:ext cx="391745" cy="369332"/>
              </a:xfrm>
              <a:prstGeom prst="rect">
                <a:avLst/>
              </a:prstGeom>
              <a:blipFill>
                <a:blip r:embed="rId7"/>
                <a:stretch>
                  <a:fillRect l="-14063" t="-1639" r="-1093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25F2924-AF71-4658-ABB6-9488619F067E}"/>
                  </a:ext>
                </a:extLst>
              </p:cNvPr>
              <p:cNvSpPr txBox="1"/>
              <p:nvPr/>
            </p:nvSpPr>
            <p:spPr>
              <a:xfrm>
                <a:off x="3630246" y="211296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33" name="テキスト ボックス 32">
                <a:extLst>
                  <a:ext uri="{FF2B5EF4-FFF2-40B4-BE49-F238E27FC236}">
                    <a16:creationId xmlns:a16="http://schemas.microsoft.com/office/drawing/2014/main" id="{025F2924-AF71-4658-ABB6-9488619F067E}"/>
                  </a:ext>
                </a:extLst>
              </p:cNvPr>
              <p:cNvSpPr txBox="1">
                <a:spLocks noRot="1" noChangeAspect="1" noMove="1" noResize="1" noEditPoints="1" noAdjustHandles="1" noChangeArrowheads="1" noChangeShapeType="1" noTextEdit="1"/>
              </p:cNvSpPr>
              <p:nvPr/>
            </p:nvSpPr>
            <p:spPr>
              <a:xfrm>
                <a:off x="3630246" y="2112960"/>
                <a:ext cx="391745" cy="369332"/>
              </a:xfrm>
              <a:prstGeom prst="rect">
                <a:avLst/>
              </a:prstGeom>
              <a:blipFill>
                <a:blip r:embed="rId8"/>
                <a:stretch>
                  <a:fillRect l="-14063" r="-28125" b="-1667"/>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E74EACA0-8935-48F3-BA77-03E61FB464D0}"/>
              </a:ext>
            </a:extLst>
          </p:cNvPr>
          <p:cNvCxnSpPr>
            <a:cxnSpLocks/>
          </p:cNvCxnSpPr>
          <p:nvPr/>
        </p:nvCxnSpPr>
        <p:spPr>
          <a:xfrm flipH="1" flipV="1">
            <a:off x="3561692" y="4168596"/>
            <a:ext cx="3396488" cy="1105404"/>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22" name="円弧 21">
            <a:extLst>
              <a:ext uri="{FF2B5EF4-FFF2-40B4-BE49-F238E27FC236}">
                <a16:creationId xmlns:a16="http://schemas.microsoft.com/office/drawing/2014/main" id="{1A97EE10-785B-44B4-B1BD-9AFC4BCE8914}"/>
              </a:ext>
            </a:extLst>
          </p:cNvPr>
          <p:cNvSpPr/>
          <p:nvPr/>
        </p:nvSpPr>
        <p:spPr>
          <a:xfrm rot="11020631">
            <a:off x="4742831" y="3864911"/>
            <a:ext cx="504402" cy="883316"/>
          </a:xfrm>
          <a:prstGeom prst="arc">
            <a:avLst>
              <a:gd name="adj1" fmla="val 8607130"/>
              <a:gd name="adj2" fmla="val 14888221"/>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B8A58799-5AD5-459F-8E50-C6551215FD8F}"/>
                  </a:ext>
                </a:extLst>
              </p:cNvPr>
              <p:cNvSpPr txBox="1"/>
              <p:nvPr/>
            </p:nvSpPr>
            <p:spPr>
              <a:xfrm>
                <a:off x="5338718" y="425892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B8A58799-5AD5-459F-8E50-C6551215FD8F}"/>
                  </a:ext>
                </a:extLst>
              </p:cNvPr>
              <p:cNvSpPr txBox="1">
                <a:spLocks noRot="1" noChangeAspect="1" noMove="1" noResize="1" noEditPoints="1" noAdjustHandles="1" noChangeArrowheads="1" noChangeShapeType="1" noTextEdit="1"/>
              </p:cNvSpPr>
              <p:nvPr/>
            </p:nvSpPr>
            <p:spPr>
              <a:xfrm>
                <a:off x="5338718" y="4258920"/>
                <a:ext cx="391745" cy="369332"/>
              </a:xfrm>
              <a:prstGeom prst="rect">
                <a:avLst/>
              </a:prstGeom>
              <a:blipFill>
                <a:blip r:embed="rId9"/>
                <a:stretch>
                  <a:fillRect l="-14063" r="-28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BCC35AB1-D84D-4EAD-9D1C-E47FD208E17C}"/>
                  </a:ext>
                </a:extLst>
              </p:cNvPr>
              <p:cNvSpPr txBox="1"/>
              <p:nvPr/>
            </p:nvSpPr>
            <p:spPr>
              <a:xfrm>
                <a:off x="6950728" y="513449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BCC35AB1-D84D-4EAD-9D1C-E47FD208E17C}"/>
                  </a:ext>
                </a:extLst>
              </p:cNvPr>
              <p:cNvSpPr txBox="1">
                <a:spLocks noRot="1" noChangeAspect="1" noMove="1" noResize="1" noEditPoints="1" noAdjustHandles="1" noChangeArrowheads="1" noChangeShapeType="1" noTextEdit="1"/>
              </p:cNvSpPr>
              <p:nvPr/>
            </p:nvSpPr>
            <p:spPr>
              <a:xfrm>
                <a:off x="6950728" y="5134495"/>
                <a:ext cx="391745" cy="369332"/>
              </a:xfrm>
              <a:prstGeom prst="rect">
                <a:avLst/>
              </a:prstGeom>
              <a:blipFill>
                <a:blip r:embed="rId10"/>
                <a:stretch>
                  <a:fillRect l="-1563" t="-6557" r="-4688"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61FC95B9-27C8-407C-8039-E737F75C46E8}"/>
                  </a:ext>
                </a:extLst>
              </p:cNvPr>
              <p:cNvSpPr txBox="1"/>
              <p:nvPr/>
            </p:nvSpPr>
            <p:spPr>
              <a:xfrm>
                <a:off x="4480610" y="6158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61FC95B9-27C8-407C-8039-E737F75C46E8}"/>
                  </a:ext>
                </a:extLst>
              </p:cNvPr>
              <p:cNvSpPr txBox="1">
                <a:spLocks noRot="1" noChangeAspect="1" noMove="1" noResize="1" noEditPoints="1" noAdjustHandles="1" noChangeArrowheads="1" noChangeShapeType="1" noTextEdit="1"/>
              </p:cNvSpPr>
              <p:nvPr/>
            </p:nvSpPr>
            <p:spPr>
              <a:xfrm>
                <a:off x="4480610" y="615800"/>
                <a:ext cx="391745" cy="369332"/>
              </a:xfrm>
              <a:prstGeom prst="rect">
                <a:avLst/>
              </a:prstGeom>
              <a:blipFill>
                <a:blip r:embed="rId11"/>
                <a:stretch>
                  <a:fillRect l="-12500" t="-11475" r="-14063" b="-311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41237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3509895" y="4168597"/>
            <a:ext cx="4216872"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3513000" y="1989000"/>
            <a:ext cx="0" cy="217959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3365820" y="42625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3365820" y="4262564"/>
                <a:ext cx="391745" cy="369332"/>
              </a:xfrm>
              <a:prstGeom prst="rect">
                <a:avLst/>
              </a:prstGeom>
              <a:blipFill>
                <a:blip r:embed="rId2"/>
                <a:stretch>
                  <a:fillRect l="-4688" r="-3125"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3332972" y="16217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3332972" y="1621700"/>
                <a:ext cx="391745" cy="369332"/>
              </a:xfrm>
              <a:prstGeom prst="rect">
                <a:avLst/>
              </a:prstGeom>
              <a:blipFill>
                <a:blip r:embed="rId3"/>
                <a:stretch>
                  <a:fillRect l="-4688"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7710922" y="39989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7710922" y="3998914"/>
                <a:ext cx="391745" cy="369332"/>
              </a:xfrm>
              <a:prstGeom prst="rect">
                <a:avLst/>
              </a:prstGeom>
              <a:blipFill>
                <a:blip r:embed="rId4"/>
                <a:stretch>
                  <a:fillRect l="-1563"/>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透視投影</a:t>
            </a:r>
            <a:endParaRPr kumimoji="1" lang="ja-JP" altLang="en-US" dirty="0"/>
          </a:p>
        </p:txBody>
      </p:sp>
      <p:cxnSp>
        <p:nvCxnSpPr>
          <p:cNvPr id="19" name="直線矢印コネクタ 18">
            <a:extLst>
              <a:ext uri="{FF2B5EF4-FFF2-40B4-BE49-F238E27FC236}">
                <a16:creationId xmlns:a16="http://schemas.microsoft.com/office/drawing/2014/main" id="{E74EACA0-8935-48F3-BA77-03E61FB464D0}"/>
              </a:ext>
            </a:extLst>
          </p:cNvPr>
          <p:cNvCxnSpPr>
            <a:cxnSpLocks/>
            <a:stCxn id="29" idx="2"/>
          </p:cNvCxnSpPr>
          <p:nvPr/>
        </p:nvCxnSpPr>
        <p:spPr>
          <a:xfrm flipH="1">
            <a:off x="3528845" y="2361419"/>
            <a:ext cx="3513044" cy="1790451"/>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テキスト ボックス 25">
                <a:extLst>
                  <a:ext uri="{FF2B5EF4-FFF2-40B4-BE49-F238E27FC236}">
                    <a16:creationId xmlns:a16="http://schemas.microsoft.com/office/drawing/2014/main" id="{BCC35AB1-D84D-4EAD-9D1C-E47FD208E17C}"/>
                  </a:ext>
                </a:extLst>
              </p:cNvPr>
              <p:cNvSpPr txBox="1"/>
              <p:nvPr/>
            </p:nvSpPr>
            <p:spPr>
              <a:xfrm>
                <a:off x="6932969" y="41983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𝑧</m:t>
                      </m:r>
                    </m:oMath>
                  </m:oMathPara>
                </a14:m>
                <a:endParaRPr kumimoji="1" lang="ja-JP" altLang="en-US" sz="2400" dirty="0"/>
              </a:p>
            </p:txBody>
          </p:sp>
        </mc:Choice>
        <mc:Fallback>
          <p:sp>
            <p:nvSpPr>
              <p:cNvPr id="26" name="テキスト ボックス 25">
                <a:extLst>
                  <a:ext uri="{FF2B5EF4-FFF2-40B4-BE49-F238E27FC236}">
                    <a16:creationId xmlns:a16="http://schemas.microsoft.com/office/drawing/2014/main" id="{BCC35AB1-D84D-4EAD-9D1C-E47FD208E17C}"/>
                  </a:ext>
                </a:extLst>
              </p:cNvPr>
              <p:cNvSpPr txBox="1">
                <a:spLocks noRot="1" noChangeAspect="1" noMove="1" noResize="1" noEditPoints="1" noAdjustHandles="1" noChangeArrowheads="1" noChangeShapeType="1" noTextEdit="1"/>
              </p:cNvSpPr>
              <p:nvPr/>
            </p:nvSpPr>
            <p:spPr>
              <a:xfrm>
                <a:off x="6932969" y="4198340"/>
                <a:ext cx="391745" cy="369332"/>
              </a:xfrm>
              <a:prstGeom prst="rect">
                <a:avLst/>
              </a:prstGeom>
              <a:blipFill>
                <a:blip r:embed="rId5"/>
                <a:stretch>
                  <a:fillRect/>
                </a:stretch>
              </a:blipFill>
            </p:spPr>
            <p:txBody>
              <a:bodyPr/>
              <a:lstStyle/>
              <a:p>
                <a:r>
                  <a:rPr lang="ja-JP" altLang="en-US">
                    <a:noFill/>
                  </a:rPr>
                  <a:t> </a:t>
                </a:r>
              </a:p>
            </p:txBody>
          </p:sp>
        </mc:Fallback>
      </mc:AlternateContent>
      <p:sp>
        <p:nvSpPr>
          <p:cNvPr id="29" name="楕円 28">
            <a:extLst>
              <a:ext uri="{FF2B5EF4-FFF2-40B4-BE49-F238E27FC236}">
                <a16:creationId xmlns:a16="http://schemas.microsoft.com/office/drawing/2014/main" id="{C71A19DE-723D-4A57-A3E2-5C293D8B9437}"/>
              </a:ext>
            </a:extLst>
          </p:cNvPr>
          <p:cNvSpPr/>
          <p:nvPr/>
        </p:nvSpPr>
        <p:spPr bwMode="auto">
          <a:xfrm>
            <a:off x="7041889" y="2274465"/>
            <a:ext cx="173907" cy="173907"/>
          </a:xfrm>
          <a:prstGeom prst="ellipse">
            <a:avLst/>
          </a:prstGeom>
          <a:solidFill>
            <a:schemeClr val="tx1"/>
          </a:solidFill>
          <a:ln w="6350">
            <a:noFill/>
          </a:ln>
          <a:effectLst/>
          <a:extLst/>
        </p:spPr>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3EC4EA50-57F1-47F2-9C22-9EC2BAF95A92}"/>
              </a:ext>
            </a:extLst>
          </p:cNvPr>
          <p:cNvCxnSpPr>
            <a:cxnSpLocks/>
          </p:cNvCxnSpPr>
          <p:nvPr/>
        </p:nvCxnSpPr>
        <p:spPr>
          <a:xfrm>
            <a:off x="5684320" y="3078798"/>
            <a:ext cx="0" cy="1073072"/>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F5345029-D9FB-4D91-8648-3C4B9F9B1ADD}"/>
              </a:ext>
            </a:extLst>
          </p:cNvPr>
          <p:cNvCxnSpPr>
            <a:cxnSpLocks/>
          </p:cNvCxnSpPr>
          <p:nvPr/>
        </p:nvCxnSpPr>
        <p:spPr>
          <a:xfrm>
            <a:off x="7128842" y="2448372"/>
            <a:ext cx="0" cy="1703498"/>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テキスト ボックス 35">
                <a:extLst>
                  <a:ext uri="{FF2B5EF4-FFF2-40B4-BE49-F238E27FC236}">
                    <a16:creationId xmlns:a16="http://schemas.microsoft.com/office/drawing/2014/main" id="{EC4C9E48-603C-4FD0-8780-95A3A964FCB0}"/>
                  </a:ext>
                </a:extLst>
              </p:cNvPr>
              <p:cNvSpPr txBox="1"/>
              <p:nvPr/>
            </p:nvSpPr>
            <p:spPr>
              <a:xfrm>
                <a:off x="6932969" y="193953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kumimoji="1" lang="ja-JP" altLang="en-US" sz="2400" dirty="0"/>
              </a:p>
            </p:txBody>
          </p:sp>
        </mc:Choice>
        <mc:Fallback>
          <p:sp>
            <p:nvSpPr>
              <p:cNvPr id="36" name="テキスト ボックス 35">
                <a:extLst>
                  <a:ext uri="{FF2B5EF4-FFF2-40B4-BE49-F238E27FC236}">
                    <a16:creationId xmlns:a16="http://schemas.microsoft.com/office/drawing/2014/main" id="{EC4C9E48-603C-4FD0-8780-95A3A964FCB0}"/>
                  </a:ext>
                </a:extLst>
              </p:cNvPr>
              <p:cNvSpPr txBox="1">
                <a:spLocks noRot="1" noChangeAspect="1" noMove="1" noResize="1" noEditPoints="1" noAdjustHandles="1" noChangeArrowheads="1" noChangeShapeType="1" noTextEdit="1"/>
              </p:cNvSpPr>
              <p:nvPr/>
            </p:nvSpPr>
            <p:spPr>
              <a:xfrm>
                <a:off x="6932969" y="1939535"/>
                <a:ext cx="3917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7" name="テキスト ボックス 36">
                <a:extLst>
                  <a:ext uri="{FF2B5EF4-FFF2-40B4-BE49-F238E27FC236}">
                    <a16:creationId xmlns:a16="http://schemas.microsoft.com/office/drawing/2014/main" id="{00707A17-346F-4CAD-A14B-F8AB04AB295B}"/>
                  </a:ext>
                </a:extLst>
              </p:cNvPr>
              <p:cNvSpPr txBox="1"/>
              <p:nvPr/>
            </p:nvSpPr>
            <p:spPr>
              <a:xfrm>
                <a:off x="5488447" y="266430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oMath>
                  </m:oMathPara>
                </a14:m>
                <a:endParaRPr kumimoji="1" lang="ja-JP" altLang="en-US" sz="2400" dirty="0"/>
              </a:p>
            </p:txBody>
          </p:sp>
        </mc:Choice>
        <mc:Fallback>
          <p:sp>
            <p:nvSpPr>
              <p:cNvPr id="37" name="テキスト ボックス 36">
                <a:extLst>
                  <a:ext uri="{FF2B5EF4-FFF2-40B4-BE49-F238E27FC236}">
                    <a16:creationId xmlns:a16="http://schemas.microsoft.com/office/drawing/2014/main" id="{00707A17-346F-4CAD-A14B-F8AB04AB295B}"/>
                  </a:ext>
                </a:extLst>
              </p:cNvPr>
              <p:cNvSpPr txBox="1">
                <a:spLocks noRot="1" noChangeAspect="1" noMove="1" noResize="1" noEditPoints="1" noAdjustHandles="1" noChangeArrowheads="1" noChangeShapeType="1" noTextEdit="1"/>
              </p:cNvSpPr>
              <p:nvPr/>
            </p:nvSpPr>
            <p:spPr>
              <a:xfrm>
                <a:off x="5488447" y="2664305"/>
                <a:ext cx="391745" cy="369332"/>
              </a:xfrm>
              <a:prstGeom prst="rect">
                <a:avLst/>
              </a:prstGeom>
              <a:blipFill>
                <a:blip r:embed="rId7"/>
                <a:stretch>
                  <a:fillRect l="-10769" t="-6557" r="-10769" b="-491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8" name="テキスト ボックス 37">
                <a:extLst>
                  <a:ext uri="{FF2B5EF4-FFF2-40B4-BE49-F238E27FC236}">
                    <a16:creationId xmlns:a16="http://schemas.microsoft.com/office/drawing/2014/main" id="{CBB1AAB1-7098-44E0-B547-0AF638F27453}"/>
                  </a:ext>
                </a:extLst>
              </p:cNvPr>
              <p:cNvSpPr txBox="1"/>
              <p:nvPr/>
            </p:nvSpPr>
            <p:spPr>
              <a:xfrm>
                <a:off x="5784166" y="4276036"/>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=1</m:t>
                      </m:r>
                    </m:oMath>
                  </m:oMathPara>
                </a14:m>
                <a:endParaRPr kumimoji="1" lang="ja-JP" altLang="en-US" sz="1600" dirty="0"/>
              </a:p>
            </p:txBody>
          </p:sp>
        </mc:Choice>
        <mc:Fallback>
          <p:sp>
            <p:nvSpPr>
              <p:cNvPr id="38" name="テキスト ボックス 37">
                <a:extLst>
                  <a:ext uri="{FF2B5EF4-FFF2-40B4-BE49-F238E27FC236}">
                    <a16:creationId xmlns:a16="http://schemas.microsoft.com/office/drawing/2014/main" id="{CBB1AAB1-7098-44E0-B547-0AF638F27453}"/>
                  </a:ext>
                </a:extLst>
              </p:cNvPr>
              <p:cNvSpPr txBox="1">
                <a:spLocks noRot="1" noChangeAspect="1" noMove="1" noResize="1" noEditPoints="1" noAdjustHandles="1" noChangeArrowheads="1" noChangeShapeType="1" noTextEdit="1"/>
              </p:cNvSpPr>
              <p:nvPr/>
            </p:nvSpPr>
            <p:spPr>
              <a:xfrm>
                <a:off x="5784166" y="4276036"/>
                <a:ext cx="391745" cy="246221"/>
              </a:xfrm>
              <a:prstGeom prst="rect">
                <a:avLst/>
              </a:prstGeom>
              <a:blipFill>
                <a:blip r:embed="rId8"/>
                <a:stretch>
                  <a:fillRect l="-1563" r="-7813"/>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78F0658F-5511-4902-9B8A-788489D3F51C}"/>
                  </a:ext>
                </a:extLst>
              </p:cNvPr>
              <p:cNvSpPr txBox="1"/>
              <p:nvPr/>
            </p:nvSpPr>
            <p:spPr>
              <a:xfrm>
                <a:off x="5527923" y="4214480"/>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𝑧</m:t>
                          </m:r>
                        </m:e>
                        <m:sup>
                          <m:r>
                            <a:rPr lang="en-US" altLang="ja-JP" sz="2400" b="0" i="1" smtClean="0">
                              <a:latin typeface="Cambria Math" panose="02040503050406030204" pitchFamily="18" charset="0"/>
                            </a:rPr>
                            <m:t>′</m:t>
                          </m:r>
                        </m:sup>
                      </m:sSup>
                    </m:oMath>
                  </m:oMathPara>
                </a14:m>
                <a:endParaRPr kumimoji="1" lang="ja-JP" altLang="en-US" sz="2800" dirty="0"/>
              </a:p>
            </p:txBody>
          </p:sp>
        </mc:Choice>
        <mc:Fallback>
          <p:sp>
            <p:nvSpPr>
              <p:cNvPr id="39" name="テキスト ボックス 38">
                <a:extLst>
                  <a:ext uri="{FF2B5EF4-FFF2-40B4-BE49-F238E27FC236}">
                    <a16:creationId xmlns:a16="http://schemas.microsoft.com/office/drawing/2014/main" id="{78F0658F-5511-4902-9B8A-788489D3F51C}"/>
                  </a:ext>
                </a:extLst>
              </p:cNvPr>
              <p:cNvSpPr txBox="1">
                <a:spLocks noRot="1" noChangeAspect="1" noMove="1" noResize="1" noEditPoints="1" noAdjustHandles="1" noChangeArrowheads="1" noChangeShapeType="1" noTextEdit="1"/>
              </p:cNvSpPr>
              <p:nvPr/>
            </p:nvSpPr>
            <p:spPr>
              <a:xfrm>
                <a:off x="5527923" y="4214480"/>
                <a:ext cx="391746" cy="369332"/>
              </a:xfrm>
              <a:prstGeom prst="rect">
                <a:avLst/>
              </a:prstGeom>
              <a:blipFill>
                <a:blip r:embed="rId9"/>
                <a:stretch>
                  <a:fillRect l="-3125"/>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0" name="テキスト ボックス 39">
                <a:extLst>
                  <a:ext uri="{FF2B5EF4-FFF2-40B4-BE49-F238E27FC236}">
                    <a16:creationId xmlns:a16="http://schemas.microsoft.com/office/drawing/2014/main" id="{1DBCBC8F-3B66-47F6-84F2-27B0CAE667C1}"/>
                  </a:ext>
                </a:extLst>
              </p:cNvPr>
              <p:cNvSpPr txBox="1"/>
              <p:nvPr/>
            </p:nvSpPr>
            <p:spPr>
              <a:xfrm>
                <a:off x="7190223" y="21390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ja-JP" altLang="en-US" sz="2400" dirty="0"/>
              </a:p>
            </p:txBody>
          </p:sp>
        </mc:Choice>
        <mc:Fallback>
          <p:sp>
            <p:nvSpPr>
              <p:cNvPr id="40" name="テキスト ボックス 39">
                <a:extLst>
                  <a:ext uri="{FF2B5EF4-FFF2-40B4-BE49-F238E27FC236}">
                    <a16:creationId xmlns:a16="http://schemas.microsoft.com/office/drawing/2014/main" id="{1DBCBC8F-3B66-47F6-84F2-27B0CAE667C1}"/>
                  </a:ext>
                </a:extLst>
              </p:cNvPr>
              <p:cNvSpPr txBox="1">
                <a:spLocks noRot="1" noChangeAspect="1" noMove="1" noResize="1" noEditPoints="1" noAdjustHandles="1" noChangeArrowheads="1" noChangeShapeType="1" noTextEdit="1"/>
              </p:cNvSpPr>
              <p:nvPr/>
            </p:nvSpPr>
            <p:spPr>
              <a:xfrm>
                <a:off x="7190223" y="2139072"/>
                <a:ext cx="391745" cy="369332"/>
              </a:xfrm>
              <a:prstGeom prst="rect">
                <a:avLst/>
              </a:prstGeom>
              <a:blipFill>
                <a:blip r:embed="rId10"/>
                <a:stretch>
                  <a:fillRect l="-1538"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020744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4168597"/>
            <a:ext cx="2773767"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flipV="1">
            <a:off x="4953000" y="1269000"/>
            <a:ext cx="0" cy="4320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602381" y="418816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4602381" y="4188168"/>
                <a:ext cx="391745" cy="369332"/>
              </a:xfrm>
              <a:prstGeom prst="rect">
                <a:avLst/>
              </a:prstGeom>
              <a:blipFill>
                <a:blip r:embed="rId2"/>
                <a:stretch>
                  <a:fillRect l="-6250" r="-1563"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738064" y="40136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738064" y="4013674"/>
                <a:ext cx="391745" cy="369332"/>
              </a:xfrm>
              <a:prstGeom prst="rect">
                <a:avLst/>
              </a:prstGeom>
              <a:blipFill>
                <a:blip r:embed="rId3"/>
                <a:stretch>
                  <a:fillRect l="-3077"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4757127" y="560359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4757127" y="5603590"/>
                <a:ext cx="391745" cy="369332"/>
              </a:xfrm>
              <a:prstGeom prst="rect">
                <a:avLst/>
              </a:prstGeom>
              <a:blipFill>
                <a:blip r:embed="rId4"/>
                <a:stretch>
                  <a:fillRect b="-163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透視投影</a:t>
            </a:r>
            <a:endParaRPr kumimoji="1" lang="ja-JP" altLang="en-US" dirty="0"/>
          </a:p>
        </p:txBody>
      </p:sp>
      <p:cxnSp>
        <p:nvCxnSpPr>
          <p:cNvPr id="19" name="直線矢印コネクタ 18">
            <a:extLst>
              <a:ext uri="{FF2B5EF4-FFF2-40B4-BE49-F238E27FC236}">
                <a16:creationId xmlns:a16="http://schemas.microsoft.com/office/drawing/2014/main" id="{E74EACA0-8935-48F3-BA77-03E61FB464D0}"/>
              </a:ext>
            </a:extLst>
          </p:cNvPr>
          <p:cNvCxnSpPr>
            <a:cxnSpLocks/>
          </p:cNvCxnSpPr>
          <p:nvPr/>
        </p:nvCxnSpPr>
        <p:spPr>
          <a:xfrm flipH="1">
            <a:off x="4953000" y="1975359"/>
            <a:ext cx="2175841" cy="2193238"/>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テキスト ボックス 37">
                <a:extLst>
                  <a:ext uri="{FF2B5EF4-FFF2-40B4-BE49-F238E27FC236}">
                    <a16:creationId xmlns:a16="http://schemas.microsoft.com/office/drawing/2014/main" id="{CBB1AAB1-7098-44E0-B547-0AF638F27453}"/>
                  </a:ext>
                </a:extLst>
              </p:cNvPr>
              <p:cNvSpPr txBox="1"/>
              <p:nvPr/>
            </p:nvSpPr>
            <p:spPr>
              <a:xfrm>
                <a:off x="5239939" y="2485519"/>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=−1</m:t>
                      </m:r>
                    </m:oMath>
                  </m:oMathPara>
                </a14:m>
                <a:endParaRPr kumimoji="1" lang="ja-JP" altLang="en-US" sz="1600" dirty="0"/>
              </a:p>
            </p:txBody>
          </p:sp>
        </mc:Choice>
        <mc:Fallback>
          <p:sp>
            <p:nvSpPr>
              <p:cNvPr id="38" name="テキスト ボックス 37">
                <a:extLst>
                  <a:ext uri="{FF2B5EF4-FFF2-40B4-BE49-F238E27FC236}">
                    <a16:creationId xmlns:a16="http://schemas.microsoft.com/office/drawing/2014/main" id="{CBB1AAB1-7098-44E0-B547-0AF638F27453}"/>
                  </a:ext>
                </a:extLst>
              </p:cNvPr>
              <p:cNvSpPr txBox="1">
                <a:spLocks noRot="1" noChangeAspect="1" noMove="1" noResize="1" noEditPoints="1" noAdjustHandles="1" noChangeArrowheads="1" noChangeShapeType="1" noTextEdit="1"/>
              </p:cNvSpPr>
              <p:nvPr/>
            </p:nvSpPr>
            <p:spPr>
              <a:xfrm>
                <a:off x="5239939" y="2485519"/>
                <a:ext cx="391745" cy="246221"/>
              </a:xfrm>
              <a:prstGeom prst="rect">
                <a:avLst/>
              </a:prstGeom>
              <a:blipFill>
                <a:blip r:embed="rId5"/>
                <a:stretch>
                  <a:fillRect l="-10938" r="-37500"/>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39" name="テキスト ボックス 38">
                <a:extLst>
                  <a:ext uri="{FF2B5EF4-FFF2-40B4-BE49-F238E27FC236}">
                    <a16:creationId xmlns:a16="http://schemas.microsoft.com/office/drawing/2014/main" id="{78F0658F-5511-4902-9B8A-788489D3F51C}"/>
                  </a:ext>
                </a:extLst>
              </p:cNvPr>
              <p:cNvSpPr txBox="1"/>
              <p:nvPr/>
            </p:nvSpPr>
            <p:spPr>
              <a:xfrm>
                <a:off x="4994126" y="2407575"/>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𝑧</m:t>
                          </m:r>
                        </m:e>
                        <m:sup>
                          <m:r>
                            <a:rPr lang="en-US" altLang="ja-JP" sz="2400" b="0" i="1" smtClean="0">
                              <a:latin typeface="Cambria Math" panose="02040503050406030204" pitchFamily="18" charset="0"/>
                            </a:rPr>
                            <m:t>′</m:t>
                          </m:r>
                        </m:sup>
                      </m:sSup>
                    </m:oMath>
                  </m:oMathPara>
                </a14:m>
                <a:endParaRPr kumimoji="1" lang="ja-JP" altLang="en-US" sz="2800" dirty="0"/>
              </a:p>
            </p:txBody>
          </p:sp>
        </mc:Choice>
        <mc:Fallback>
          <p:sp>
            <p:nvSpPr>
              <p:cNvPr id="39" name="テキスト ボックス 38">
                <a:extLst>
                  <a:ext uri="{FF2B5EF4-FFF2-40B4-BE49-F238E27FC236}">
                    <a16:creationId xmlns:a16="http://schemas.microsoft.com/office/drawing/2014/main" id="{78F0658F-5511-4902-9B8A-788489D3F51C}"/>
                  </a:ext>
                </a:extLst>
              </p:cNvPr>
              <p:cNvSpPr txBox="1">
                <a:spLocks noRot="1" noChangeAspect="1" noMove="1" noResize="1" noEditPoints="1" noAdjustHandles="1" noChangeArrowheads="1" noChangeShapeType="1" noTextEdit="1"/>
              </p:cNvSpPr>
              <p:nvPr/>
            </p:nvSpPr>
            <p:spPr>
              <a:xfrm>
                <a:off x="4994126" y="2407575"/>
                <a:ext cx="391746" cy="369332"/>
              </a:xfrm>
              <a:prstGeom prst="rect">
                <a:avLst/>
              </a:prstGeom>
              <a:blipFill>
                <a:blip r:embed="rId6"/>
                <a:stretch>
                  <a:fillRect l="-1538"/>
                </a:stretch>
              </a:blipFill>
            </p:spPr>
            <p:txBody>
              <a:bodyPr/>
              <a:lstStyle/>
              <a:p>
                <a:r>
                  <a:rPr lang="ja-JP" altLang="en-US">
                    <a:noFill/>
                  </a:rPr>
                  <a:t> </a:t>
                </a:r>
              </a:p>
            </p:txBody>
          </p:sp>
        </mc:Fallback>
      </mc:AlternateContent>
      <p:cxnSp>
        <p:nvCxnSpPr>
          <p:cNvPr id="27" name="直線矢印コネクタ 26">
            <a:extLst>
              <a:ext uri="{FF2B5EF4-FFF2-40B4-BE49-F238E27FC236}">
                <a16:creationId xmlns:a16="http://schemas.microsoft.com/office/drawing/2014/main" id="{7F01E9D3-A319-4FE2-8B77-86578BF51D5F}"/>
              </a:ext>
            </a:extLst>
          </p:cNvPr>
          <p:cNvCxnSpPr>
            <a:cxnSpLocks/>
          </p:cNvCxnSpPr>
          <p:nvPr/>
        </p:nvCxnSpPr>
        <p:spPr>
          <a:xfrm>
            <a:off x="2777160" y="1975358"/>
            <a:ext cx="2187138" cy="2193239"/>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ABD495F-B0EA-4CF9-91C8-AFA780520FF0}"/>
              </a:ext>
            </a:extLst>
          </p:cNvPr>
          <p:cNvCxnSpPr>
            <a:cxnSpLocks/>
          </p:cNvCxnSpPr>
          <p:nvPr/>
        </p:nvCxnSpPr>
        <p:spPr>
          <a:xfrm flipH="1">
            <a:off x="3561692" y="2735550"/>
            <a:ext cx="2831308" cy="0"/>
          </a:xfrm>
          <a:prstGeom prst="straightConnector1">
            <a:avLst/>
          </a:prstGeom>
          <a:ln w="254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5740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64299" y="3416754"/>
            <a:ext cx="2148701" cy="1224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flipH="1">
            <a:off x="4953000" y="1275454"/>
            <a:ext cx="11298" cy="215354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602381" y="34604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4602381" y="3460442"/>
                <a:ext cx="391745" cy="369332"/>
              </a:xfrm>
              <a:prstGeom prst="rect">
                <a:avLst/>
              </a:prstGeom>
              <a:blipFill>
                <a:blip r:embed="rId2"/>
                <a:stretch>
                  <a:fillRect l="-6250" r="-1563" b="-1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122950" y="326985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122950" y="3269851"/>
                <a:ext cx="391745" cy="369332"/>
              </a:xfrm>
              <a:prstGeom prst="rect">
                <a:avLst/>
              </a:prstGeom>
              <a:blipFill>
                <a:blip r:embed="rId3"/>
                <a:stretch>
                  <a:fillRect l="-3077"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4781473" y="9219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4781473" y="921902"/>
                <a:ext cx="391745" cy="369332"/>
              </a:xfrm>
              <a:prstGeom prst="rect">
                <a:avLst/>
              </a:prstGeom>
              <a:blipFill>
                <a:blip r:embed="rId4"/>
                <a:stretch>
                  <a:fillRect l="-1538" b="-163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透視投影</a:t>
            </a:r>
            <a:endParaRPr kumimoji="1" lang="ja-JP" altLang="en-US" dirty="0"/>
          </a:p>
        </p:txBody>
      </p:sp>
      <p:cxnSp>
        <p:nvCxnSpPr>
          <p:cNvPr id="19" name="直線矢印コネクタ 18">
            <a:extLst>
              <a:ext uri="{FF2B5EF4-FFF2-40B4-BE49-F238E27FC236}">
                <a16:creationId xmlns:a16="http://schemas.microsoft.com/office/drawing/2014/main" id="{E74EACA0-8935-48F3-BA77-03E61FB464D0}"/>
              </a:ext>
            </a:extLst>
          </p:cNvPr>
          <p:cNvCxnSpPr>
            <a:cxnSpLocks/>
          </p:cNvCxnSpPr>
          <p:nvPr/>
        </p:nvCxnSpPr>
        <p:spPr>
          <a:xfrm>
            <a:off x="4953000" y="3429000"/>
            <a:ext cx="0" cy="1434575"/>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F01E9D3-A319-4FE2-8B77-86578BF51D5F}"/>
              </a:ext>
            </a:extLst>
          </p:cNvPr>
          <p:cNvCxnSpPr>
            <a:cxnSpLocks/>
          </p:cNvCxnSpPr>
          <p:nvPr/>
        </p:nvCxnSpPr>
        <p:spPr>
          <a:xfrm>
            <a:off x="3513000" y="1975358"/>
            <a:ext cx="2880000" cy="0"/>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ABD495F-B0EA-4CF9-91C8-AFA780520FF0}"/>
              </a:ext>
            </a:extLst>
          </p:cNvPr>
          <p:cNvCxnSpPr>
            <a:cxnSpLocks/>
          </p:cNvCxnSpPr>
          <p:nvPr/>
        </p:nvCxnSpPr>
        <p:spPr>
          <a:xfrm flipH="1">
            <a:off x="3513000" y="3429000"/>
            <a:ext cx="1451298" cy="0"/>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30FC0C2-E5B4-4E30-874C-B210B86301C5}"/>
              </a:ext>
            </a:extLst>
          </p:cNvPr>
          <p:cNvCxnSpPr>
            <a:cxnSpLocks/>
          </p:cNvCxnSpPr>
          <p:nvPr/>
        </p:nvCxnSpPr>
        <p:spPr>
          <a:xfrm>
            <a:off x="3513000" y="1969933"/>
            <a:ext cx="0" cy="2899067"/>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84AD98E-54B9-4AB1-8F45-E5A2FE5A645D}"/>
              </a:ext>
            </a:extLst>
          </p:cNvPr>
          <p:cNvCxnSpPr>
            <a:cxnSpLocks/>
          </p:cNvCxnSpPr>
          <p:nvPr/>
        </p:nvCxnSpPr>
        <p:spPr>
          <a:xfrm flipV="1">
            <a:off x="3513000" y="4863575"/>
            <a:ext cx="2880000" cy="5425"/>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1251FC0C-B687-40FE-BE1A-92AEC4C6A180}"/>
              </a:ext>
            </a:extLst>
          </p:cNvPr>
          <p:cNvCxnSpPr>
            <a:cxnSpLocks/>
          </p:cNvCxnSpPr>
          <p:nvPr/>
        </p:nvCxnSpPr>
        <p:spPr>
          <a:xfrm>
            <a:off x="6393000" y="1969933"/>
            <a:ext cx="0" cy="2893642"/>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テキスト ボックス 36">
                <a:extLst>
                  <a:ext uri="{FF2B5EF4-FFF2-40B4-BE49-F238E27FC236}">
                    <a16:creationId xmlns:a16="http://schemas.microsoft.com/office/drawing/2014/main" id="{89E20D82-8060-4205-AABD-BBB264578497}"/>
                  </a:ext>
                </a:extLst>
              </p:cNvPr>
              <p:cNvSpPr txBox="1"/>
              <p:nvPr/>
            </p:nvSpPr>
            <p:spPr>
              <a:xfrm>
                <a:off x="6001255" y="16645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p:sp>
            <p:nvSpPr>
              <p:cNvPr id="37" name="テキスト ボックス 36">
                <a:extLst>
                  <a:ext uri="{FF2B5EF4-FFF2-40B4-BE49-F238E27FC236}">
                    <a16:creationId xmlns:a16="http://schemas.microsoft.com/office/drawing/2014/main" id="{89E20D82-8060-4205-AABD-BBB264578497}"/>
                  </a:ext>
                </a:extLst>
              </p:cNvPr>
              <p:cNvSpPr txBox="1">
                <a:spLocks noRot="1" noChangeAspect="1" noMove="1" noResize="1" noEditPoints="1" noAdjustHandles="1" noChangeArrowheads="1" noChangeShapeType="1" noTextEdit="1"/>
              </p:cNvSpPr>
              <p:nvPr/>
            </p:nvSpPr>
            <p:spPr>
              <a:xfrm>
                <a:off x="6001255" y="1664518"/>
                <a:ext cx="391745" cy="276999"/>
              </a:xfrm>
              <a:prstGeom prst="rect">
                <a:avLst/>
              </a:prstGeom>
              <a:blipFill>
                <a:blip r:embed="rId5"/>
                <a:stretch>
                  <a:fillRect l="-27692" t="-6667" r="-149231" b="-3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1" name="テキスト ボックス 40">
                <a:extLst>
                  <a:ext uri="{FF2B5EF4-FFF2-40B4-BE49-F238E27FC236}">
                    <a16:creationId xmlns:a16="http://schemas.microsoft.com/office/drawing/2014/main" id="{44D423A9-2B04-496E-8A9B-DD302ABFA746}"/>
                  </a:ext>
                </a:extLst>
              </p:cNvPr>
              <p:cNvSpPr txBox="1"/>
              <p:nvPr/>
            </p:nvSpPr>
            <p:spPr>
              <a:xfrm>
                <a:off x="6001254" y="491648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p:sp>
            <p:nvSpPr>
              <p:cNvPr id="41" name="テキスト ボックス 40">
                <a:extLst>
                  <a:ext uri="{FF2B5EF4-FFF2-40B4-BE49-F238E27FC236}">
                    <a16:creationId xmlns:a16="http://schemas.microsoft.com/office/drawing/2014/main" id="{44D423A9-2B04-496E-8A9B-DD302ABFA746}"/>
                  </a:ext>
                </a:extLst>
              </p:cNvPr>
              <p:cNvSpPr txBox="1">
                <a:spLocks noRot="1" noChangeAspect="1" noMove="1" noResize="1" noEditPoints="1" noAdjustHandles="1" noChangeArrowheads="1" noChangeShapeType="1" noTextEdit="1"/>
              </p:cNvSpPr>
              <p:nvPr/>
            </p:nvSpPr>
            <p:spPr>
              <a:xfrm>
                <a:off x="6001254" y="4916484"/>
                <a:ext cx="391745" cy="276999"/>
              </a:xfrm>
              <a:prstGeom prst="rect">
                <a:avLst/>
              </a:prstGeom>
              <a:blipFill>
                <a:blip r:embed="rId6"/>
                <a:stretch>
                  <a:fillRect l="-27692" t="-8889" r="-149231" b="-3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2" name="テキスト ボックス 41">
                <a:extLst>
                  <a:ext uri="{FF2B5EF4-FFF2-40B4-BE49-F238E27FC236}">
                    <a16:creationId xmlns:a16="http://schemas.microsoft.com/office/drawing/2014/main" id="{1E671DB5-A2CD-4EF0-9504-928A7846F2DF}"/>
                  </a:ext>
                </a:extLst>
              </p:cNvPr>
              <p:cNvSpPr txBox="1"/>
              <p:nvPr/>
            </p:nvSpPr>
            <p:spPr>
              <a:xfrm>
                <a:off x="3063000" y="166451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p:sp>
            <p:nvSpPr>
              <p:cNvPr id="42" name="テキスト ボックス 41">
                <a:extLst>
                  <a:ext uri="{FF2B5EF4-FFF2-40B4-BE49-F238E27FC236}">
                    <a16:creationId xmlns:a16="http://schemas.microsoft.com/office/drawing/2014/main" id="{1E671DB5-A2CD-4EF0-9504-928A7846F2DF}"/>
                  </a:ext>
                </a:extLst>
              </p:cNvPr>
              <p:cNvSpPr txBox="1">
                <a:spLocks noRot="1" noChangeAspect="1" noMove="1" noResize="1" noEditPoints="1" noAdjustHandles="1" noChangeArrowheads="1" noChangeShapeType="1" noTextEdit="1"/>
              </p:cNvSpPr>
              <p:nvPr/>
            </p:nvSpPr>
            <p:spPr>
              <a:xfrm>
                <a:off x="3063000" y="1664517"/>
                <a:ext cx="391745" cy="276999"/>
              </a:xfrm>
              <a:prstGeom prst="rect">
                <a:avLst/>
              </a:prstGeom>
              <a:blipFill>
                <a:blip r:embed="rId7"/>
                <a:stretch>
                  <a:fillRect l="-27692" t="-6667" r="-149231" b="-3111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3" name="テキスト ボックス 42">
                <a:extLst>
                  <a:ext uri="{FF2B5EF4-FFF2-40B4-BE49-F238E27FC236}">
                    <a16:creationId xmlns:a16="http://schemas.microsoft.com/office/drawing/2014/main" id="{83DDF815-AEDC-4ED3-A194-DB6F3BAF822A}"/>
                  </a:ext>
                </a:extLst>
              </p:cNvPr>
              <p:cNvSpPr txBox="1"/>
              <p:nvPr/>
            </p:nvSpPr>
            <p:spPr>
              <a:xfrm>
                <a:off x="3106808" y="491610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p:sp>
            <p:nvSpPr>
              <p:cNvPr id="43" name="テキスト ボックス 42">
                <a:extLst>
                  <a:ext uri="{FF2B5EF4-FFF2-40B4-BE49-F238E27FC236}">
                    <a16:creationId xmlns:a16="http://schemas.microsoft.com/office/drawing/2014/main" id="{83DDF815-AEDC-4ED3-A194-DB6F3BAF822A}"/>
                  </a:ext>
                </a:extLst>
              </p:cNvPr>
              <p:cNvSpPr txBox="1">
                <a:spLocks noRot="1" noChangeAspect="1" noMove="1" noResize="1" noEditPoints="1" noAdjustHandles="1" noChangeArrowheads="1" noChangeShapeType="1" noTextEdit="1"/>
              </p:cNvSpPr>
              <p:nvPr/>
            </p:nvSpPr>
            <p:spPr>
              <a:xfrm>
                <a:off x="3106808" y="4916100"/>
                <a:ext cx="391745" cy="276999"/>
              </a:xfrm>
              <a:prstGeom prst="rect">
                <a:avLst/>
              </a:prstGeom>
              <a:blipFill>
                <a:blip r:embed="rId8"/>
                <a:stretch>
                  <a:fillRect l="-28125" t="-6522" r="-153125" b="-282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88883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CFE1ABE5-CC28-4A49-91E0-A9B42CE20E91}"/>
              </a:ext>
            </a:extLst>
          </p:cNvPr>
          <p:cNvGrpSpPr/>
          <p:nvPr/>
        </p:nvGrpSpPr>
        <p:grpSpPr>
          <a:xfrm>
            <a:off x="4430355" y="4093395"/>
            <a:ext cx="224999" cy="226136"/>
            <a:chOff x="6393000" y="4149000"/>
            <a:chExt cx="720001" cy="723641"/>
          </a:xfrm>
        </p:grpSpPr>
        <p:cxnSp>
          <p:nvCxnSpPr>
            <p:cNvPr id="36" name="直線矢印コネクタ 35">
              <a:extLst>
                <a:ext uri="{FF2B5EF4-FFF2-40B4-BE49-F238E27FC236}">
                  <a16:creationId xmlns:a16="http://schemas.microsoft.com/office/drawing/2014/main" id="{B330C7A1-D3F5-4E43-99C1-F33C42EB8443}"/>
                </a:ext>
              </a:extLst>
            </p:cNvPr>
            <p:cNvCxnSpPr>
              <a:cxnSpLocks/>
            </p:cNvCxnSpPr>
            <p:nvPr/>
          </p:nvCxnSpPr>
          <p:spPr>
            <a:xfrm flipH="1">
              <a:off x="6393000" y="4149000"/>
              <a:ext cx="720001"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FDD5E0A-3C7F-4B46-88EC-E6A7FAF16817}"/>
                </a:ext>
              </a:extLst>
            </p:cNvPr>
            <p:cNvCxnSpPr>
              <a:cxnSpLocks/>
            </p:cNvCxnSpPr>
            <p:nvPr/>
          </p:nvCxnSpPr>
          <p:spPr>
            <a:xfrm flipH="1" flipV="1">
              <a:off x="6408844" y="4149000"/>
              <a:ext cx="704157"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E7E86504-94BF-47C3-8017-2B3C8EDBB919}"/>
              </a:ext>
            </a:extLst>
          </p:cNvPr>
          <p:cNvGrpSpPr/>
          <p:nvPr/>
        </p:nvGrpSpPr>
        <p:grpSpPr>
          <a:xfrm>
            <a:off x="6297854" y="2810326"/>
            <a:ext cx="224999" cy="226136"/>
            <a:chOff x="6393000" y="4149000"/>
            <a:chExt cx="720001" cy="723641"/>
          </a:xfrm>
        </p:grpSpPr>
        <p:cxnSp>
          <p:nvCxnSpPr>
            <p:cNvPr id="41" name="直線矢印コネクタ 40">
              <a:extLst>
                <a:ext uri="{FF2B5EF4-FFF2-40B4-BE49-F238E27FC236}">
                  <a16:creationId xmlns:a16="http://schemas.microsoft.com/office/drawing/2014/main" id="{D8560D45-324B-47DA-B9CD-AE1DB90BA177}"/>
                </a:ext>
              </a:extLst>
            </p:cNvPr>
            <p:cNvCxnSpPr>
              <a:cxnSpLocks/>
            </p:cNvCxnSpPr>
            <p:nvPr/>
          </p:nvCxnSpPr>
          <p:spPr>
            <a:xfrm flipH="1">
              <a:off x="6393000" y="4149000"/>
              <a:ext cx="720001"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9C246B49-5CAC-401A-90EA-AF3603AC1861}"/>
                </a:ext>
              </a:extLst>
            </p:cNvPr>
            <p:cNvCxnSpPr>
              <a:cxnSpLocks/>
            </p:cNvCxnSpPr>
            <p:nvPr/>
          </p:nvCxnSpPr>
          <p:spPr>
            <a:xfrm flipH="1" flipV="1">
              <a:off x="6408844" y="4149000"/>
              <a:ext cx="704157"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grpSp>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flipV="1">
            <a:off x="2746849" y="5387845"/>
            <a:ext cx="738505" cy="463299"/>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2749953" y="4658047"/>
            <a:ext cx="0" cy="729798"/>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V="1">
            <a:off x="2124221" y="5387846"/>
            <a:ext cx="641576" cy="463298"/>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2602773" y="54818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2602773" y="5481812"/>
                <a:ext cx="391745" cy="369332"/>
              </a:xfrm>
              <a:prstGeom prst="rect">
                <a:avLst/>
              </a:prstGeom>
              <a:blipFill>
                <a:blip r:embed="rId2"/>
                <a:stretch>
                  <a:fillRect l="-6250" r="-1563"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3433557" y="585077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3433557" y="5850779"/>
                <a:ext cx="391745" cy="369332"/>
              </a:xfrm>
              <a:prstGeom prst="rect">
                <a:avLst/>
              </a:prstGeom>
              <a:blipFill>
                <a:blip r:embed="rId3"/>
                <a:stretch>
                  <a:fillRect l="-3077" b="-1667"/>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1795636" y="585077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1795636" y="5850779"/>
                <a:ext cx="391745" cy="369332"/>
              </a:xfrm>
              <a:prstGeom prst="rect">
                <a:avLst/>
              </a:prstGeom>
              <a:blipFill>
                <a:blip r:embed="rId4"/>
                <a:stretch>
                  <a:fillRect l="-1563" b="-1667"/>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点の回転</a:t>
            </a:r>
          </a:p>
        </p:txBody>
      </p:sp>
      <mc:AlternateContent xmlns:mc="http://schemas.openxmlformats.org/markup-compatibility/2006">
        <mc:Choice xmlns:a14="http://schemas.microsoft.com/office/drawing/2010/main"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2569924" y="431953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2569924" y="4319531"/>
                <a:ext cx="391745" cy="369332"/>
              </a:xfrm>
              <a:prstGeom prst="rect">
                <a:avLst/>
              </a:prstGeom>
              <a:blipFill>
                <a:blip r:embed="rId5"/>
                <a:stretch>
                  <a:fillRect l="-3125" b="-1667"/>
                </a:stretch>
              </a:blipFill>
            </p:spPr>
            <p:txBody>
              <a:bodyPr/>
              <a:lstStyle/>
              <a:p>
                <a:r>
                  <a:rPr lang="ja-JP" altLang="en-US">
                    <a:noFill/>
                  </a:rPr>
                  <a:t> </a:t>
                </a:r>
              </a:p>
            </p:txBody>
          </p:sp>
        </mc:Fallback>
      </mc:AlternateContent>
      <p:sp>
        <p:nvSpPr>
          <p:cNvPr id="29" name="正方形/長方形 6">
            <a:extLst>
              <a:ext uri="{FF2B5EF4-FFF2-40B4-BE49-F238E27FC236}">
                <a16:creationId xmlns:a16="http://schemas.microsoft.com/office/drawing/2014/main" id="{9DDDEFF4-72C8-490D-A58A-CAAEF9F4DDE3}"/>
              </a:ext>
            </a:extLst>
          </p:cNvPr>
          <p:cNvSpPr/>
          <p:nvPr/>
        </p:nvSpPr>
        <p:spPr bwMode="auto">
          <a:xfrm>
            <a:off x="5043000" y="1044000"/>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sp>
        <p:nvSpPr>
          <p:cNvPr id="30" name="正方形/長方形 6">
            <a:extLst>
              <a:ext uri="{FF2B5EF4-FFF2-40B4-BE49-F238E27FC236}">
                <a16:creationId xmlns:a16="http://schemas.microsoft.com/office/drawing/2014/main" id="{E608A03E-87C0-4737-B5AD-D9A33EEF2D72}"/>
              </a:ext>
            </a:extLst>
          </p:cNvPr>
          <p:cNvSpPr/>
          <p:nvPr/>
        </p:nvSpPr>
        <p:spPr bwMode="auto">
          <a:xfrm>
            <a:off x="3725071" y="3143898"/>
            <a:ext cx="1734385" cy="2164081"/>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a:extLst/>
        </p:spPr>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4361FED9-ED7A-4C6E-8503-1E4F1AE626A7}"/>
              </a:ext>
            </a:extLst>
          </p:cNvPr>
          <p:cNvCxnSpPr>
            <a:cxnSpLocks/>
          </p:cNvCxnSpPr>
          <p:nvPr/>
        </p:nvCxnSpPr>
        <p:spPr>
          <a:xfrm flipH="1">
            <a:off x="2765797" y="2923395"/>
            <a:ext cx="3644557" cy="246445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テキスト ボックス 45">
                <a:extLst>
                  <a:ext uri="{FF2B5EF4-FFF2-40B4-BE49-F238E27FC236}">
                    <a16:creationId xmlns:a16="http://schemas.microsoft.com/office/drawing/2014/main" id="{AA12B537-923C-4485-9C5B-402D7A2CD525}"/>
                  </a:ext>
                </a:extLst>
              </p:cNvPr>
              <p:cNvSpPr txBox="1"/>
              <p:nvPr/>
            </p:nvSpPr>
            <p:spPr>
              <a:xfrm>
                <a:off x="6257045" y="306663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oMath>
                  </m:oMathPara>
                </a14:m>
                <a:endParaRPr kumimoji="1" lang="ja-JP" altLang="en-US" sz="2400" dirty="0"/>
              </a:p>
            </p:txBody>
          </p:sp>
        </mc:Choice>
        <mc:Fallback>
          <p:sp>
            <p:nvSpPr>
              <p:cNvPr id="46" name="テキスト ボックス 45">
                <a:extLst>
                  <a:ext uri="{FF2B5EF4-FFF2-40B4-BE49-F238E27FC236}">
                    <a16:creationId xmlns:a16="http://schemas.microsoft.com/office/drawing/2014/main" id="{AA12B537-923C-4485-9C5B-402D7A2CD525}"/>
                  </a:ext>
                </a:extLst>
              </p:cNvPr>
              <p:cNvSpPr txBox="1">
                <a:spLocks noRot="1" noChangeAspect="1" noMove="1" noResize="1" noEditPoints="1" noAdjustHandles="1" noChangeArrowheads="1" noChangeShapeType="1" noTextEdit="1"/>
              </p:cNvSpPr>
              <p:nvPr/>
            </p:nvSpPr>
            <p:spPr>
              <a:xfrm>
                <a:off x="6257045" y="3066638"/>
                <a:ext cx="391745" cy="369332"/>
              </a:xfrm>
              <a:prstGeom prst="rect">
                <a:avLst/>
              </a:prstGeom>
              <a:blipFill>
                <a:blip r:embed="rId6"/>
                <a:stretch>
                  <a:fillRect l="-9231" t="-4918" r="-4615" b="-29508"/>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7" name="テキスト ボックス 46">
                <a:extLst>
                  <a:ext uri="{FF2B5EF4-FFF2-40B4-BE49-F238E27FC236}">
                    <a16:creationId xmlns:a16="http://schemas.microsoft.com/office/drawing/2014/main" id="{E88F64DD-B4C1-447D-A901-1491804F45A8}"/>
                  </a:ext>
                </a:extLst>
              </p:cNvPr>
              <p:cNvSpPr txBox="1"/>
              <p:nvPr/>
            </p:nvSpPr>
            <p:spPr>
              <a:xfrm>
                <a:off x="4511864" y="425404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oMath>
                  </m:oMathPara>
                </a14:m>
                <a:endParaRPr kumimoji="1" lang="ja-JP" altLang="en-US" sz="2400" dirty="0"/>
              </a:p>
            </p:txBody>
          </p:sp>
        </mc:Choice>
        <mc:Fallback>
          <p:sp>
            <p:nvSpPr>
              <p:cNvPr id="47" name="テキスト ボックス 46">
                <a:extLst>
                  <a:ext uri="{FF2B5EF4-FFF2-40B4-BE49-F238E27FC236}">
                    <a16:creationId xmlns:a16="http://schemas.microsoft.com/office/drawing/2014/main" id="{E88F64DD-B4C1-447D-A901-1491804F45A8}"/>
                  </a:ext>
                </a:extLst>
              </p:cNvPr>
              <p:cNvSpPr txBox="1">
                <a:spLocks noRot="1" noChangeAspect="1" noMove="1" noResize="1" noEditPoints="1" noAdjustHandles="1" noChangeArrowheads="1" noChangeShapeType="1" noTextEdit="1"/>
              </p:cNvSpPr>
              <p:nvPr/>
            </p:nvSpPr>
            <p:spPr>
              <a:xfrm>
                <a:off x="4511864" y="4254047"/>
                <a:ext cx="391745"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8" name="テキスト ボックス 47">
                <a:extLst>
                  <a:ext uri="{FF2B5EF4-FFF2-40B4-BE49-F238E27FC236}">
                    <a16:creationId xmlns:a16="http://schemas.microsoft.com/office/drawing/2014/main" id="{090DEDDA-7AEC-45C3-9ED2-A858700B9328}"/>
                  </a:ext>
                </a:extLst>
              </p:cNvPr>
              <p:cNvSpPr txBox="1"/>
              <p:nvPr/>
            </p:nvSpPr>
            <p:spPr>
              <a:xfrm>
                <a:off x="5418648" y="448120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2400" dirty="0"/>
              </a:p>
            </p:txBody>
          </p:sp>
        </mc:Choice>
        <mc:Fallback>
          <p:sp>
            <p:nvSpPr>
              <p:cNvPr id="48" name="テキスト ボックス 47">
                <a:extLst>
                  <a:ext uri="{FF2B5EF4-FFF2-40B4-BE49-F238E27FC236}">
                    <a16:creationId xmlns:a16="http://schemas.microsoft.com/office/drawing/2014/main" id="{090DEDDA-7AEC-45C3-9ED2-A858700B9328}"/>
                  </a:ext>
                </a:extLst>
              </p:cNvPr>
              <p:cNvSpPr txBox="1">
                <a:spLocks noRot="1" noChangeAspect="1" noMove="1" noResize="1" noEditPoints="1" noAdjustHandles="1" noChangeArrowheads="1" noChangeShapeType="1" noTextEdit="1"/>
              </p:cNvSpPr>
              <p:nvPr/>
            </p:nvSpPr>
            <p:spPr>
              <a:xfrm>
                <a:off x="5418648" y="4481209"/>
                <a:ext cx="39174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49" name="テキスト ボックス 48">
                <a:extLst>
                  <a:ext uri="{FF2B5EF4-FFF2-40B4-BE49-F238E27FC236}">
                    <a16:creationId xmlns:a16="http://schemas.microsoft.com/office/drawing/2014/main" id="{1FBEF68E-CE0A-48EF-B1B5-C9D33265EF46}"/>
                  </a:ext>
                </a:extLst>
              </p:cNvPr>
              <p:cNvSpPr txBox="1"/>
              <p:nvPr/>
            </p:nvSpPr>
            <p:spPr>
              <a:xfrm>
                <a:off x="3416699" y="368250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𝑙</m:t>
                      </m:r>
                    </m:oMath>
                  </m:oMathPara>
                </a14:m>
                <a:endParaRPr kumimoji="1" lang="ja-JP" altLang="en-US" sz="2400" dirty="0"/>
              </a:p>
            </p:txBody>
          </p:sp>
        </mc:Choice>
        <mc:Fallback>
          <p:sp>
            <p:nvSpPr>
              <p:cNvPr id="49" name="テキスト ボックス 48">
                <a:extLst>
                  <a:ext uri="{FF2B5EF4-FFF2-40B4-BE49-F238E27FC236}">
                    <a16:creationId xmlns:a16="http://schemas.microsoft.com/office/drawing/2014/main" id="{1FBEF68E-CE0A-48EF-B1B5-C9D33265EF46}"/>
                  </a:ext>
                </a:extLst>
              </p:cNvPr>
              <p:cNvSpPr txBox="1">
                <a:spLocks noRot="1" noChangeAspect="1" noMove="1" noResize="1" noEditPoints="1" noAdjustHandles="1" noChangeArrowheads="1" noChangeShapeType="1" noTextEdit="1"/>
              </p:cNvSpPr>
              <p:nvPr/>
            </p:nvSpPr>
            <p:spPr>
              <a:xfrm>
                <a:off x="3416699" y="3682506"/>
                <a:ext cx="391745"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1" name="テキスト ボックス 50">
                <a:extLst>
                  <a:ext uri="{FF2B5EF4-FFF2-40B4-BE49-F238E27FC236}">
                    <a16:creationId xmlns:a16="http://schemas.microsoft.com/office/drawing/2014/main" id="{B314A8A8-C980-4210-9BE9-3127E3414D27}"/>
                  </a:ext>
                </a:extLst>
              </p:cNvPr>
              <p:cNvSpPr txBox="1"/>
              <p:nvPr/>
            </p:nvSpPr>
            <p:spPr>
              <a:xfrm>
                <a:off x="4353432" y="31931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𝑡</m:t>
                      </m:r>
                    </m:oMath>
                  </m:oMathPara>
                </a14:m>
                <a:endParaRPr kumimoji="1" lang="ja-JP" altLang="en-US" sz="2400" dirty="0"/>
              </a:p>
            </p:txBody>
          </p:sp>
        </mc:Choice>
        <mc:Fallback>
          <p:sp>
            <p:nvSpPr>
              <p:cNvPr id="51" name="テキスト ボックス 50">
                <a:extLst>
                  <a:ext uri="{FF2B5EF4-FFF2-40B4-BE49-F238E27FC236}">
                    <a16:creationId xmlns:a16="http://schemas.microsoft.com/office/drawing/2014/main" id="{B314A8A8-C980-4210-9BE9-3127E3414D27}"/>
                  </a:ext>
                </a:extLst>
              </p:cNvPr>
              <p:cNvSpPr txBox="1">
                <a:spLocks noRot="1" noChangeAspect="1" noMove="1" noResize="1" noEditPoints="1" noAdjustHandles="1" noChangeArrowheads="1" noChangeShapeType="1" noTextEdit="1"/>
              </p:cNvSpPr>
              <p:nvPr/>
            </p:nvSpPr>
            <p:spPr>
              <a:xfrm>
                <a:off x="4353432" y="3193174"/>
                <a:ext cx="39174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52" name="テキスト ボックス 51">
                <a:extLst>
                  <a:ext uri="{FF2B5EF4-FFF2-40B4-BE49-F238E27FC236}">
                    <a16:creationId xmlns:a16="http://schemas.microsoft.com/office/drawing/2014/main" id="{D583C394-1BCC-4B27-A4B9-3A0C98F7824D}"/>
                  </a:ext>
                </a:extLst>
              </p:cNvPr>
              <p:cNvSpPr txBox="1"/>
              <p:nvPr/>
            </p:nvSpPr>
            <p:spPr>
              <a:xfrm>
                <a:off x="4315991" y="49084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𝑏</m:t>
                      </m:r>
                    </m:oMath>
                  </m:oMathPara>
                </a14:m>
                <a:endParaRPr kumimoji="1" lang="ja-JP" altLang="en-US" sz="2400" dirty="0"/>
              </a:p>
            </p:txBody>
          </p:sp>
        </mc:Choice>
        <mc:Fallback>
          <p:sp>
            <p:nvSpPr>
              <p:cNvPr id="52" name="テキスト ボックス 51">
                <a:extLst>
                  <a:ext uri="{FF2B5EF4-FFF2-40B4-BE49-F238E27FC236}">
                    <a16:creationId xmlns:a16="http://schemas.microsoft.com/office/drawing/2014/main" id="{D583C394-1BCC-4B27-A4B9-3A0C98F7824D}"/>
                  </a:ext>
                </a:extLst>
              </p:cNvPr>
              <p:cNvSpPr txBox="1">
                <a:spLocks noRot="1" noChangeAspect="1" noMove="1" noResize="1" noEditPoints="1" noAdjustHandles="1" noChangeArrowheads="1" noChangeShapeType="1" noTextEdit="1"/>
              </p:cNvSpPr>
              <p:nvPr/>
            </p:nvSpPr>
            <p:spPr>
              <a:xfrm>
                <a:off x="4315991" y="4908472"/>
                <a:ext cx="391745" cy="369332"/>
              </a:xfrm>
              <a:prstGeom prst="rect">
                <a:avLst/>
              </a:prstGeom>
              <a:blipFill>
                <a:blip r:embed="rId11"/>
                <a:stretch>
                  <a:fillRect b="-1639"/>
                </a:stretch>
              </a:blipFill>
            </p:spPr>
            <p:txBody>
              <a:bodyPr/>
              <a:lstStyle/>
              <a:p>
                <a:r>
                  <a:rPr lang="ja-JP" altLang="en-US">
                    <a:noFill/>
                  </a:rPr>
                  <a:t> </a:t>
                </a:r>
              </a:p>
            </p:txBody>
          </p:sp>
        </mc:Fallback>
      </mc:AlternateContent>
      <p:cxnSp>
        <p:nvCxnSpPr>
          <p:cNvPr id="53" name="直線矢印コネクタ 52">
            <a:extLst>
              <a:ext uri="{FF2B5EF4-FFF2-40B4-BE49-F238E27FC236}">
                <a16:creationId xmlns:a16="http://schemas.microsoft.com/office/drawing/2014/main" id="{486DC4D1-FA82-4CB9-92E3-BAA107FE6EAB}"/>
              </a:ext>
            </a:extLst>
          </p:cNvPr>
          <p:cNvCxnSpPr>
            <a:cxnSpLocks/>
          </p:cNvCxnSpPr>
          <p:nvPr/>
        </p:nvCxnSpPr>
        <p:spPr>
          <a:xfrm>
            <a:off x="4542854" y="3553395"/>
            <a:ext cx="0" cy="653068"/>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3AA82E6A-28DC-4976-BF1E-18A59B1AD184}"/>
              </a:ext>
            </a:extLst>
          </p:cNvPr>
          <p:cNvCxnSpPr>
            <a:cxnSpLocks/>
          </p:cNvCxnSpPr>
          <p:nvPr/>
        </p:nvCxnSpPr>
        <p:spPr>
          <a:xfrm flipV="1">
            <a:off x="4533732" y="4200438"/>
            <a:ext cx="0" cy="633410"/>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D9F93170-774E-4B90-8D34-D8AD35393E11}"/>
              </a:ext>
            </a:extLst>
          </p:cNvPr>
          <p:cNvCxnSpPr>
            <a:cxnSpLocks/>
          </p:cNvCxnSpPr>
          <p:nvPr/>
        </p:nvCxnSpPr>
        <p:spPr>
          <a:xfrm>
            <a:off x="3735114" y="3841139"/>
            <a:ext cx="798618" cy="359298"/>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A963A9B0-F579-4387-9C3D-A671172290AE}"/>
              </a:ext>
            </a:extLst>
          </p:cNvPr>
          <p:cNvCxnSpPr>
            <a:cxnSpLocks/>
          </p:cNvCxnSpPr>
          <p:nvPr/>
        </p:nvCxnSpPr>
        <p:spPr>
          <a:xfrm flipH="1" flipV="1">
            <a:off x="4533733" y="4200437"/>
            <a:ext cx="925723" cy="432174"/>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418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272791" y="850605"/>
            <a:ext cx="2125574" cy="579500"/>
          </a:xfrm>
          <a:prstGeom prst="roundRect">
            <a:avLst/>
          </a:prstGeom>
          <a:solidFill>
            <a:srgbClr val="00B050"/>
          </a:solidFill>
          <a:ln w="50800">
            <a:solidFill>
              <a:srgbClr val="00B050"/>
            </a:solidFill>
          </a:ln>
          <a:effectLst/>
          <a:ex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パイプライン</a:t>
            </a:r>
            <a:endParaRPr kumimoji="1" lang="ja-JP" altLang="en-US" dirty="0"/>
          </a:p>
        </p:txBody>
      </p:sp>
      <mc:AlternateContent xmlns:mc="http://schemas.openxmlformats.org/markup-compatibility/2006">
        <mc:Choice xmlns:a14="http://schemas.microsoft.com/office/drawing/2010/main" Requires="a14">
          <p:sp>
            <p:nvSpPr>
              <p:cNvPr id="5" name="テキスト ボックス 4"/>
              <p:cNvSpPr txBox="1"/>
              <p:nvPr/>
            </p:nvSpPr>
            <p:spPr>
              <a:xfrm>
                <a:off x="1090529" y="2094349"/>
                <a:ext cx="13393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tx2"/>
                          </a:solidFill>
                          <a:latin typeface="Cambria Math" panose="02040503050406030204" pitchFamily="18" charset="0"/>
                        </a:rPr>
                        <m:t>ワールド</m:t>
                      </m:r>
                      <m:r>
                        <a:rPr kumimoji="1" lang="ja-JP" altLang="en-US" sz="24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p:sp>
            <p:nvSpPr>
              <p:cNvPr id="5" name="テキスト ボックス 4"/>
              <p:cNvSpPr txBox="1">
                <a:spLocks noRot="1" noChangeAspect="1" noMove="1" noResize="1" noEditPoints="1" noAdjustHandles="1" noChangeArrowheads="1" noChangeShapeType="1" noTextEdit="1"/>
              </p:cNvSpPr>
              <p:nvPr/>
            </p:nvSpPr>
            <p:spPr>
              <a:xfrm>
                <a:off x="1090529" y="2094349"/>
                <a:ext cx="1339341" cy="369332"/>
              </a:xfrm>
              <a:prstGeom prst="rect">
                <a:avLst/>
              </a:prstGeom>
              <a:blipFill>
                <a:blip r:embed="rId2"/>
                <a:stretch>
                  <a:fillRect l="-10000" t="-15000" r="-46364" b="-15000"/>
                </a:stretch>
              </a:blipFill>
            </p:spPr>
            <p:txBody>
              <a:bodyPr/>
              <a:lstStyle/>
              <a:p>
                <a:r>
                  <a:rPr lang="ja-JP" altLang="en-US">
                    <a:noFill/>
                  </a:rPr>
                  <a:t> </a:t>
                </a:r>
              </a:p>
            </p:txBody>
          </p:sp>
        </mc:Fallback>
      </mc:AlternateContent>
      <p:cxnSp>
        <p:nvCxnSpPr>
          <p:cNvPr id="8" name="直線コネクタ 7"/>
          <p:cNvCxnSpPr>
            <a:cxnSpLocks/>
            <a:endCxn id="41" idx="0"/>
          </p:cNvCxnSpPr>
          <p:nvPr/>
        </p:nvCxnSpPr>
        <p:spPr>
          <a:xfrm>
            <a:off x="1621296" y="1477939"/>
            <a:ext cx="431355" cy="491172"/>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864157" y="1969111"/>
            <a:ext cx="2376988" cy="548646"/>
          </a:xfrm>
          <a:prstGeom prst="roundRect">
            <a:avLst/>
          </a:prstGeom>
          <a:noFill/>
          <a:ln w="50800">
            <a:solidFill>
              <a:schemeClr val="tx2"/>
            </a:solidFill>
          </a:ln>
          <a:effectLst/>
          <a:extLst/>
        </p:spPr>
        <p:txBody>
          <a:bodyPr rtlCol="0" anchor="ctr"/>
          <a:lstStyle/>
          <a:p>
            <a:pPr algn="ctr"/>
            <a:endParaRPr kumimoji="1" lang="ja-JP" altLang="en-US"/>
          </a:p>
        </p:txBody>
      </p:sp>
      <p:sp>
        <p:nvSpPr>
          <p:cNvPr id="32" name="テキスト ボックス 31"/>
          <p:cNvSpPr txBox="1"/>
          <p:nvPr/>
        </p:nvSpPr>
        <p:spPr>
          <a:xfrm>
            <a:off x="563803" y="1003990"/>
            <a:ext cx="1538883" cy="369332"/>
          </a:xfrm>
          <a:prstGeom prst="rect">
            <a:avLst/>
          </a:prstGeom>
          <a:noFill/>
        </p:spPr>
        <p:txBody>
          <a:bodyPr wrap="none" lIns="0" tIns="0" rIns="0" bIns="0" rtlCol="0">
            <a:spAutoFit/>
          </a:bodyPr>
          <a:lstStyle/>
          <a:p>
            <a:r>
              <a:rPr lang="ja-JP" altLang="en-US" sz="2400" dirty="0">
                <a:solidFill>
                  <a:schemeClr val="bg1"/>
                </a:solidFill>
              </a:rPr>
              <a:t>頂点データ</a:t>
            </a:r>
            <a:endParaRPr lang="en-US" altLang="ja-JP" sz="2400" dirty="0">
              <a:solidFill>
                <a:schemeClr val="bg1"/>
              </a:solidFill>
            </a:endParaRPr>
          </a:p>
        </p:txBody>
      </p:sp>
      <p:sp>
        <p:nvSpPr>
          <p:cNvPr id="64" name="角丸四角形 63"/>
          <p:cNvSpPr/>
          <p:nvPr/>
        </p:nvSpPr>
        <p:spPr bwMode="auto">
          <a:xfrm>
            <a:off x="2667392" y="1337529"/>
            <a:ext cx="19320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65" name="テキスト ボックス 64"/>
          <p:cNvSpPr txBox="1"/>
          <p:nvPr/>
        </p:nvSpPr>
        <p:spPr>
          <a:xfrm>
            <a:off x="2909311" y="1441523"/>
            <a:ext cx="1538883" cy="369332"/>
          </a:xfrm>
          <a:prstGeom prst="rect">
            <a:avLst/>
          </a:prstGeom>
          <a:noFill/>
        </p:spPr>
        <p:txBody>
          <a:bodyPr wrap="none" lIns="0" tIns="0" rIns="0" bIns="0" rtlCol="0">
            <a:spAutoFit/>
          </a:bodyPr>
          <a:lstStyle/>
          <a:p>
            <a:r>
              <a:rPr lang="ja-JP" altLang="en-US" sz="2400" dirty="0">
                <a:solidFill>
                  <a:schemeClr val="bg1"/>
                </a:solidFill>
              </a:rPr>
              <a:t>モデル変換</a:t>
            </a:r>
            <a:endParaRPr kumimoji="1" lang="ja-JP" altLang="en-US" sz="2400" dirty="0">
              <a:solidFill>
                <a:schemeClr val="bg1"/>
              </a:solidFill>
            </a:endParaRPr>
          </a:p>
        </p:txBody>
      </p:sp>
      <mc:AlternateContent xmlns:mc="http://schemas.openxmlformats.org/markup-compatibility/2006">
        <mc:Choice xmlns:a14="http://schemas.microsoft.com/office/drawing/2010/main" Requires="a14">
          <p:sp>
            <p:nvSpPr>
              <p:cNvPr id="50" name="テキスト ボックス 49">
                <a:extLst>
                  <a:ext uri="{FF2B5EF4-FFF2-40B4-BE49-F238E27FC236}">
                    <a16:creationId xmlns:a16="http://schemas.microsoft.com/office/drawing/2014/main" id="{CA7AD436-8F07-4E87-8DB2-BEFF1FEC3358}"/>
                  </a:ext>
                </a:extLst>
              </p:cNvPr>
              <p:cNvSpPr txBox="1"/>
              <p:nvPr/>
            </p:nvSpPr>
            <p:spPr>
              <a:xfrm>
                <a:off x="2124566" y="3135934"/>
                <a:ext cx="13393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2"/>
                          </a:solidFill>
                          <a:latin typeface="Cambria Math" panose="02040503050406030204" pitchFamily="18" charset="0"/>
                        </a:rPr>
                        <m:t>カメラ</m:t>
                      </m:r>
                      <m:r>
                        <a:rPr kumimoji="1" lang="ja-JP" altLang="en-US" sz="24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p:sp>
            <p:nvSpPr>
              <p:cNvPr id="50" name="テキスト ボックス 49">
                <a:extLst>
                  <a:ext uri="{FF2B5EF4-FFF2-40B4-BE49-F238E27FC236}">
                    <a16:creationId xmlns:a16="http://schemas.microsoft.com/office/drawing/2014/main" id="{CA7AD436-8F07-4E87-8DB2-BEFF1FEC3358}"/>
                  </a:ext>
                </a:extLst>
              </p:cNvPr>
              <p:cNvSpPr txBox="1">
                <a:spLocks noRot="1" noChangeAspect="1" noMove="1" noResize="1" noEditPoints="1" noAdjustHandles="1" noChangeArrowheads="1" noChangeShapeType="1" noTextEdit="1"/>
              </p:cNvSpPr>
              <p:nvPr/>
            </p:nvSpPr>
            <p:spPr>
              <a:xfrm>
                <a:off x="2124566" y="3135934"/>
                <a:ext cx="1339341" cy="369332"/>
              </a:xfrm>
              <a:prstGeom prst="rect">
                <a:avLst/>
              </a:prstGeom>
              <a:blipFill>
                <a:blip r:embed="rId3"/>
                <a:stretch>
                  <a:fillRect l="-10046" t="-13115" r="-24201" b="-13115"/>
                </a:stretch>
              </a:blipFill>
            </p:spPr>
            <p:txBody>
              <a:bodyPr/>
              <a:lstStyle/>
              <a:p>
                <a:r>
                  <a:rPr lang="ja-JP" altLang="en-US">
                    <a:noFill/>
                  </a:rPr>
                  <a:t> </a:t>
                </a:r>
              </a:p>
            </p:txBody>
          </p:sp>
        </mc:Fallback>
      </mc:AlternateContent>
      <p:sp>
        <p:nvSpPr>
          <p:cNvPr id="52" name="角丸四角形 40">
            <a:extLst>
              <a:ext uri="{FF2B5EF4-FFF2-40B4-BE49-F238E27FC236}">
                <a16:creationId xmlns:a16="http://schemas.microsoft.com/office/drawing/2014/main" id="{249D61C5-B73B-4E5D-9ED4-BA63BA0C8CE0}"/>
              </a:ext>
            </a:extLst>
          </p:cNvPr>
          <p:cNvSpPr/>
          <p:nvPr/>
        </p:nvSpPr>
        <p:spPr bwMode="auto">
          <a:xfrm>
            <a:off x="1898194" y="3010696"/>
            <a:ext cx="1995148" cy="548646"/>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3" name="テキスト ボックス 52">
                <a:extLst>
                  <a:ext uri="{FF2B5EF4-FFF2-40B4-BE49-F238E27FC236}">
                    <a16:creationId xmlns:a16="http://schemas.microsoft.com/office/drawing/2014/main" id="{8E4AB717-2DD1-4593-9A4F-8007A71C1707}"/>
                  </a:ext>
                </a:extLst>
              </p:cNvPr>
              <p:cNvSpPr txBox="1"/>
              <p:nvPr/>
            </p:nvSpPr>
            <p:spPr>
              <a:xfrm>
                <a:off x="2736020" y="4221274"/>
                <a:ext cx="1339341" cy="38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dirty="0">
                          <a:solidFill>
                            <a:schemeClr val="tx2"/>
                          </a:solidFill>
                          <a:latin typeface="Cambria Math" panose="02040503050406030204" pitchFamily="18" charset="0"/>
                        </a:rPr>
                        <m:t>クリップ</m:t>
                      </m:r>
                      <m:r>
                        <a:rPr kumimoji="1" lang="ja-JP" altLang="en-US" sz="24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p:sp>
            <p:nvSpPr>
              <p:cNvPr id="53" name="テキスト ボックス 52">
                <a:extLst>
                  <a:ext uri="{FF2B5EF4-FFF2-40B4-BE49-F238E27FC236}">
                    <a16:creationId xmlns:a16="http://schemas.microsoft.com/office/drawing/2014/main" id="{8E4AB717-2DD1-4593-9A4F-8007A71C1707}"/>
                  </a:ext>
                </a:extLst>
              </p:cNvPr>
              <p:cNvSpPr txBox="1">
                <a:spLocks noRot="1" noChangeAspect="1" noMove="1" noResize="1" noEditPoints="1" noAdjustHandles="1" noChangeArrowheads="1" noChangeShapeType="1" noTextEdit="1"/>
              </p:cNvSpPr>
              <p:nvPr/>
            </p:nvSpPr>
            <p:spPr>
              <a:xfrm>
                <a:off x="2736020" y="4221274"/>
                <a:ext cx="1339341" cy="382733"/>
              </a:xfrm>
              <a:prstGeom prst="rect">
                <a:avLst/>
              </a:prstGeom>
              <a:blipFill>
                <a:blip r:embed="rId4"/>
                <a:stretch>
                  <a:fillRect l="-10909" t="-15873" r="-46364" b="-15873"/>
                </a:stretch>
              </a:blipFill>
            </p:spPr>
            <p:txBody>
              <a:bodyPr/>
              <a:lstStyle/>
              <a:p>
                <a:r>
                  <a:rPr lang="ja-JP" altLang="en-US">
                    <a:noFill/>
                  </a:rPr>
                  <a:t> </a:t>
                </a:r>
              </a:p>
            </p:txBody>
          </p:sp>
        </mc:Fallback>
      </mc:AlternateContent>
      <p:sp>
        <p:nvSpPr>
          <p:cNvPr id="54" name="角丸四角形 40">
            <a:extLst>
              <a:ext uri="{FF2B5EF4-FFF2-40B4-BE49-F238E27FC236}">
                <a16:creationId xmlns:a16="http://schemas.microsoft.com/office/drawing/2014/main" id="{76E5512A-B2E0-4881-B95C-E711C111F05D}"/>
              </a:ext>
            </a:extLst>
          </p:cNvPr>
          <p:cNvSpPr/>
          <p:nvPr/>
        </p:nvSpPr>
        <p:spPr bwMode="auto">
          <a:xfrm>
            <a:off x="2497566" y="4096036"/>
            <a:ext cx="2376988" cy="548646"/>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55" name="テキスト ボックス 54">
                <a:extLst>
                  <a:ext uri="{FF2B5EF4-FFF2-40B4-BE49-F238E27FC236}">
                    <a16:creationId xmlns:a16="http://schemas.microsoft.com/office/drawing/2014/main" id="{0EEA4DA6-D415-4457-BC81-88858F4ADAB5}"/>
                  </a:ext>
                </a:extLst>
              </p:cNvPr>
              <p:cNvSpPr txBox="1"/>
              <p:nvPr/>
            </p:nvSpPr>
            <p:spPr>
              <a:xfrm>
                <a:off x="3241145" y="5237760"/>
                <a:ext cx="1339341" cy="38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dirty="0">
                          <a:solidFill>
                            <a:schemeClr val="tx2"/>
                          </a:solidFill>
                          <a:latin typeface="Cambria Math" panose="02040503050406030204" pitchFamily="18" charset="0"/>
                        </a:rPr>
                        <m:t>正規化</m:t>
                      </m:r>
                      <m:r>
                        <a:rPr lang="ja-JP" altLang="en-US" sz="2400" i="1" dirty="0" smtClean="0">
                          <a:solidFill>
                            <a:schemeClr val="tx2"/>
                          </a:solidFill>
                          <a:latin typeface="Cambria Math" panose="02040503050406030204" pitchFamily="18" charset="0"/>
                        </a:rPr>
                        <m:t>デバイス</m:t>
                      </m:r>
                      <m:r>
                        <a:rPr lang="ja-JP" altLang="en-US" sz="2400" i="1" dirty="0">
                          <a:solidFill>
                            <a:schemeClr val="tx2"/>
                          </a:solidFill>
                          <a:latin typeface="Cambria Math" panose="02040503050406030204" pitchFamily="18" charset="0"/>
                        </a:rPr>
                        <m:t>座標</m:t>
                      </m:r>
                    </m:oMath>
                  </m:oMathPara>
                </a14:m>
                <a:endParaRPr kumimoji="1" lang="ja-JP" altLang="en-US" sz="2400" dirty="0">
                  <a:solidFill>
                    <a:schemeClr val="tx2"/>
                  </a:solidFill>
                </a:endParaRPr>
              </a:p>
            </p:txBody>
          </p:sp>
        </mc:Choice>
        <mc:Fallback>
          <p:sp>
            <p:nvSpPr>
              <p:cNvPr id="55" name="テキスト ボックス 54">
                <a:extLst>
                  <a:ext uri="{FF2B5EF4-FFF2-40B4-BE49-F238E27FC236}">
                    <a16:creationId xmlns:a16="http://schemas.microsoft.com/office/drawing/2014/main" id="{0EEA4DA6-D415-4457-BC81-88858F4ADAB5}"/>
                  </a:ext>
                </a:extLst>
              </p:cNvPr>
              <p:cNvSpPr txBox="1">
                <a:spLocks noRot="1" noChangeAspect="1" noMove="1" noResize="1" noEditPoints="1" noAdjustHandles="1" noChangeArrowheads="1" noChangeShapeType="1" noTextEdit="1"/>
              </p:cNvSpPr>
              <p:nvPr/>
            </p:nvSpPr>
            <p:spPr>
              <a:xfrm>
                <a:off x="3241145" y="5237760"/>
                <a:ext cx="1339341" cy="382733"/>
              </a:xfrm>
              <a:prstGeom prst="rect">
                <a:avLst/>
              </a:prstGeom>
              <a:blipFill>
                <a:blip r:embed="rId5"/>
                <a:stretch>
                  <a:fillRect l="-10502" t="-17460" r="-115982" b="-15873"/>
                </a:stretch>
              </a:blipFill>
            </p:spPr>
            <p:txBody>
              <a:bodyPr/>
              <a:lstStyle/>
              <a:p>
                <a:r>
                  <a:rPr lang="ja-JP" altLang="en-US">
                    <a:noFill/>
                  </a:rPr>
                  <a:t> </a:t>
                </a:r>
              </a:p>
            </p:txBody>
          </p:sp>
        </mc:Fallback>
      </mc:AlternateContent>
      <p:sp>
        <p:nvSpPr>
          <p:cNvPr id="61" name="角丸四角形 40">
            <a:extLst>
              <a:ext uri="{FF2B5EF4-FFF2-40B4-BE49-F238E27FC236}">
                <a16:creationId xmlns:a16="http://schemas.microsoft.com/office/drawing/2014/main" id="{5F66AB27-847F-4A5B-9049-E7EA95C923ED}"/>
              </a:ext>
            </a:extLst>
          </p:cNvPr>
          <p:cNvSpPr/>
          <p:nvPr/>
        </p:nvSpPr>
        <p:spPr bwMode="auto">
          <a:xfrm>
            <a:off x="3014772" y="5112522"/>
            <a:ext cx="3179567" cy="548646"/>
          </a:xfrm>
          <a:prstGeom prst="roundRect">
            <a:avLst/>
          </a:prstGeom>
          <a:noFill/>
          <a:ln w="50800">
            <a:solidFill>
              <a:schemeClr val="tx2"/>
            </a:solidFill>
          </a:ln>
          <a:effectLst/>
          <a:extLst/>
        </p:spPr>
        <p:txBody>
          <a:bodyPr rtlCol="0" anchor="ctr"/>
          <a:lstStyle/>
          <a:p>
            <a:pPr algn="ctr"/>
            <a:endParaRPr kumimoji="1" lang="ja-JP" altLang="en-US"/>
          </a:p>
        </p:txBody>
      </p:sp>
      <mc:AlternateContent xmlns:mc="http://schemas.openxmlformats.org/markup-compatibility/2006">
        <mc:Choice xmlns:a14="http://schemas.microsoft.com/office/drawing/2010/main" Requires="a14">
          <p:sp>
            <p:nvSpPr>
              <p:cNvPr id="62" name="テキスト ボックス 61">
                <a:extLst>
                  <a:ext uri="{FF2B5EF4-FFF2-40B4-BE49-F238E27FC236}">
                    <a16:creationId xmlns:a16="http://schemas.microsoft.com/office/drawing/2014/main" id="{60CB1EB3-49B6-4AD3-8D0F-A73075483540}"/>
                  </a:ext>
                </a:extLst>
              </p:cNvPr>
              <p:cNvSpPr txBox="1"/>
              <p:nvPr/>
            </p:nvSpPr>
            <p:spPr>
              <a:xfrm>
                <a:off x="4212607" y="6281956"/>
                <a:ext cx="1339341" cy="38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dirty="0" smtClean="0">
                          <a:solidFill>
                            <a:schemeClr val="tx2"/>
                          </a:solidFill>
                          <a:latin typeface="Cambria Math" panose="02040503050406030204" pitchFamily="18" charset="0"/>
                        </a:rPr>
                        <m:t>スクリーン</m:t>
                      </m:r>
                      <m:r>
                        <a:rPr lang="ja-JP" altLang="en-US" sz="2400" i="1" dirty="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p:sp>
            <p:nvSpPr>
              <p:cNvPr id="62" name="テキスト ボックス 61">
                <a:extLst>
                  <a:ext uri="{FF2B5EF4-FFF2-40B4-BE49-F238E27FC236}">
                    <a16:creationId xmlns:a16="http://schemas.microsoft.com/office/drawing/2014/main" id="{60CB1EB3-49B6-4AD3-8D0F-A73075483540}"/>
                  </a:ext>
                </a:extLst>
              </p:cNvPr>
              <p:cNvSpPr txBox="1">
                <a:spLocks noRot="1" noChangeAspect="1" noMove="1" noResize="1" noEditPoints="1" noAdjustHandles="1" noChangeArrowheads="1" noChangeShapeType="1" noTextEdit="1"/>
              </p:cNvSpPr>
              <p:nvPr/>
            </p:nvSpPr>
            <p:spPr>
              <a:xfrm>
                <a:off x="4212607" y="6281956"/>
                <a:ext cx="1339341" cy="382733"/>
              </a:xfrm>
              <a:prstGeom prst="rect">
                <a:avLst/>
              </a:prstGeom>
              <a:blipFill>
                <a:blip r:embed="rId6"/>
                <a:stretch>
                  <a:fillRect l="-10000" t="-14516" r="-69091" b="-11290"/>
                </a:stretch>
              </a:blipFill>
            </p:spPr>
            <p:txBody>
              <a:bodyPr/>
              <a:lstStyle/>
              <a:p>
                <a:r>
                  <a:rPr lang="ja-JP" altLang="en-US">
                    <a:noFill/>
                  </a:rPr>
                  <a:t> </a:t>
                </a:r>
              </a:p>
            </p:txBody>
          </p:sp>
        </mc:Fallback>
      </mc:AlternateContent>
      <p:sp>
        <p:nvSpPr>
          <p:cNvPr id="68" name="角丸四角形 40">
            <a:extLst>
              <a:ext uri="{FF2B5EF4-FFF2-40B4-BE49-F238E27FC236}">
                <a16:creationId xmlns:a16="http://schemas.microsoft.com/office/drawing/2014/main" id="{34A1DE71-6BA9-4797-9356-FE64ADA130DD}"/>
              </a:ext>
            </a:extLst>
          </p:cNvPr>
          <p:cNvSpPr/>
          <p:nvPr/>
        </p:nvSpPr>
        <p:spPr bwMode="auto">
          <a:xfrm>
            <a:off x="3986234" y="6156718"/>
            <a:ext cx="2577895" cy="548646"/>
          </a:xfrm>
          <a:prstGeom prst="roundRect">
            <a:avLst/>
          </a:prstGeom>
          <a:noFill/>
          <a:ln w="50800">
            <a:solidFill>
              <a:schemeClr val="tx2"/>
            </a:solidFill>
          </a:ln>
          <a:effectLst/>
          <a:extLst/>
        </p:spPr>
        <p:txBody>
          <a:bodyPr rtlCol="0" anchor="ctr"/>
          <a:lstStyle/>
          <a:p>
            <a:pPr algn="ctr"/>
            <a:endParaRPr kumimoji="1" lang="ja-JP" altLang="en-US"/>
          </a:p>
        </p:txBody>
      </p:sp>
      <p:sp>
        <p:nvSpPr>
          <p:cNvPr id="69" name="角丸四角形 63">
            <a:extLst>
              <a:ext uri="{FF2B5EF4-FFF2-40B4-BE49-F238E27FC236}">
                <a16:creationId xmlns:a16="http://schemas.microsoft.com/office/drawing/2014/main" id="{C53C3BBC-3824-4E32-86AC-7E3DEA4296C2}"/>
              </a:ext>
            </a:extLst>
          </p:cNvPr>
          <p:cNvSpPr/>
          <p:nvPr/>
        </p:nvSpPr>
        <p:spPr bwMode="auto">
          <a:xfrm>
            <a:off x="3467517" y="2395758"/>
            <a:ext cx="1932059"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7FFCC39C-56A1-4F0C-BCE1-9930B9ADE560}"/>
              </a:ext>
            </a:extLst>
          </p:cNvPr>
          <p:cNvSpPr txBox="1"/>
          <p:nvPr/>
        </p:nvSpPr>
        <p:spPr>
          <a:xfrm>
            <a:off x="3709436" y="2499752"/>
            <a:ext cx="1538883" cy="369332"/>
          </a:xfrm>
          <a:prstGeom prst="rect">
            <a:avLst/>
          </a:prstGeom>
          <a:noFill/>
        </p:spPr>
        <p:txBody>
          <a:bodyPr wrap="none" lIns="0" tIns="0" rIns="0" bIns="0" rtlCol="0">
            <a:spAutoFit/>
          </a:bodyPr>
          <a:lstStyle/>
          <a:p>
            <a:r>
              <a:rPr lang="ja-JP" altLang="en-US" sz="2400" dirty="0">
                <a:solidFill>
                  <a:schemeClr val="bg1"/>
                </a:solidFill>
              </a:rPr>
              <a:t>ビュー変換</a:t>
            </a:r>
            <a:endParaRPr kumimoji="1" lang="ja-JP" altLang="en-US" sz="2400" dirty="0">
              <a:solidFill>
                <a:schemeClr val="bg1"/>
              </a:solidFill>
            </a:endParaRPr>
          </a:p>
        </p:txBody>
      </p:sp>
      <p:sp>
        <p:nvSpPr>
          <p:cNvPr id="71" name="角丸四角形 63">
            <a:extLst>
              <a:ext uri="{FF2B5EF4-FFF2-40B4-BE49-F238E27FC236}">
                <a16:creationId xmlns:a16="http://schemas.microsoft.com/office/drawing/2014/main" id="{85D30C5A-3346-4FF8-9490-30AFF231ECA7}"/>
              </a:ext>
            </a:extLst>
          </p:cNvPr>
          <p:cNvSpPr/>
          <p:nvPr/>
        </p:nvSpPr>
        <p:spPr bwMode="auto">
          <a:xfrm>
            <a:off x="4099834" y="3493538"/>
            <a:ext cx="170633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11117034-0EF3-4481-911A-71337758FD46}"/>
              </a:ext>
            </a:extLst>
          </p:cNvPr>
          <p:cNvSpPr txBox="1"/>
          <p:nvPr/>
        </p:nvSpPr>
        <p:spPr>
          <a:xfrm>
            <a:off x="4341753" y="3597532"/>
            <a:ext cx="1231106" cy="369332"/>
          </a:xfrm>
          <a:prstGeom prst="rect">
            <a:avLst/>
          </a:prstGeom>
          <a:noFill/>
        </p:spPr>
        <p:txBody>
          <a:bodyPr wrap="none" lIns="0" tIns="0" rIns="0" bIns="0" rtlCol="0">
            <a:spAutoFit/>
          </a:bodyPr>
          <a:lstStyle/>
          <a:p>
            <a:r>
              <a:rPr lang="ja-JP" altLang="en-US" sz="2400" dirty="0">
                <a:solidFill>
                  <a:schemeClr val="bg1"/>
                </a:solidFill>
              </a:rPr>
              <a:t>投影変換</a:t>
            </a:r>
            <a:endParaRPr kumimoji="1" lang="ja-JP" altLang="en-US" sz="2400" dirty="0">
              <a:solidFill>
                <a:schemeClr val="bg1"/>
              </a:solidFill>
            </a:endParaRPr>
          </a:p>
        </p:txBody>
      </p:sp>
      <p:sp>
        <p:nvSpPr>
          <p:cNvPr id="73" name="角丸四角形 63">
            <a:extLst>
              <a:ext uri="{FF2B5EF4-FFF2-40B4-BE49-F238E27FC236}">
                <a16:creationId xmlns:a16="http://schemas.microsoft.com/office/drawing/2014/main" id="{1A2BF0EE-6E0C-4016-B42B-A8A60E0C80BE}"/>
              </a:ext>
            </a:extLst>
          </p:cNvPr>
          <p:cNvSpPr/>
          <p:nvPr/>
        </p:nvSpPr>
        <p:spPr bwMode="auto">
          <a:xfrm>
            <a:off x="5093070" y="4495516"/>
            <a:ext cx="1706331"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F1EE5A0-93B3-44AD-BB3B-A95DF9AC24A0}"/>
              </a:ext>
            </a:extLst>
          </p:cNvPr>
          <p:cNvSpPr txBox="1"/>
          <p:nvPr/>
        </p:nvSpPr>
        <p:spPr>
          <a:xfrm>
            <a:off x="5334989" y="4599510"/>
            <a:ext cx="1231106" cy="369332"/>
          </a:xfrm>
          <a:prstGeom prst="rect">
            <a:avLst/>
          </a:prstGeom>
          <a:noFill/>
        </p:spPr>
        <p:txBody>
          <a:bodyPr wrap="none" lIns="0" tIns="0" rIns="0" bIns="0" rtlCol="0">
            <a:spAutoFit/>
          </a:bodyPr>
          <a:lstStyle/>
          <a:p>
            <a:r>
              <a:rPr lang="ja-JP" altLang="en-US" sz="2400" dirty="0">
                <a:solidFill>
                  <a:schemeClr val="bg1"/>
                </a:solidFill>
              </a:rPr>
              <a:t>投影除算</a:t>
            </a:r>
            <a:endParaRPr kumimoji="1" lang="ja-JP" altLang="en-US" sz="2400" dirty="0">
              <a:solidFill>
                <a:schemeClr val="bg1"/>
              </a:solidFill>
            </a:endParaRPr>
          </a:p>
        </p:txBody>
      </p:sp>
      <p:sp>
        <p:nvSpPr>
          <p:cNvPr id="75" name="角丸四角形 63">
            <a:extLst>
              <a:ext uri="{FF2B5EF4-FFF2-40B4-BE49-F238E27FC236}">
                <a16:creationId xmlns:a16="http://schemas.microsoft.com/office/drawing/2014/main" id="{27571756-F0E8-48E9-AD43-AC6C9893BAA0}"/>
              </a:ext>
            </a:extLst>
          </p:cNvPr>
          <p:cNvSpPr/>
          <p:nvPr/>
        </p:nvSpPr>
        <p:spPr bwMode="auto">
          <a:xfrm>
            <a:off x="6432112" y="5551587"/>
            <a:ext cx="2930888" cy="449574"/>
          </a:xfrm>
          <a:prstGeom prst="roundRect">
            <a:avLst/>
          </a:prstGeom>
          <a:solidFill>
            <a:schemeClr val="accent2"/>
          </a:solidFill>
          <a:ln w="50800">
            <a:solidFill>
              <a:schemeClr val="accent2"/>
            </a:solidFill>
          </a:ln>
          <a:effectLst/>
          <a:extLst/>
        </p:spPr>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6C5905DE-6583-4DFE-81C6-E0859ECF83F3}"/>
              </a:ext>
            </a:extLst>
          </p:cNvPr>
          <p:cNvSpPr txBox="1"/>
          <p:nvPr/>
        </p:nvSpPr>
        <p:spPr>
          <a:xfrm>
            <a:off x="6674031" y="5655581"/>
            <a:ext cx="2462213" cy="369332"/>
          </a:xfrm>
          <a:prstGeom prst="rect">
            <a:avLst/>
          </a:prstGeom>
          <a:noFill/>
        </p:spPr>
        <p:txBody>
          <a:bodyPr wrap="none" lIns="0" tIns="0" rIns="0" bIns="0" rtlCol="0">
            <a:spAutoFit/>
          </a:bodyPr>
          <a:lstStyle/>
          <a:p>
            <a:r>
              <a:rPr kumimoji="1" lang="ja-JP" altLang="en-US" sz="2400" dirty="0">
                <a:solidFill>
                  <a:schemeClr val="bg1"/>
                </a:solidFill>
              </a:rPr>
              <a:t>ビューポート変換</a:t>
            </a:r>
          </a:p>
        </p:txBody>
      </p:sp>
      <p:cxnSp>
        <p:nvCxnSpPr>
          <p:cNvPr id="78" name="直線コネクタ 77">
            <a:extLst>
              <a:ext uri="{FF2B5EF4-FFF2-40B4-BE49-F238E27FC236}">
                <a16:creationId xmlns:a16="http://schemas.microsoft.com/office/drawing/2014/main" id="{6DF1FD6F-5532-497E-BFEC-BFFD7BBB4A0D}"/>
              </a:ext>
            </a:extLst>
          </p:cNvPr>
          <p:cNvCxnSpPr>
            <a:cxnSpLocks/>
          </p:cNvCxnSpPr>
          <p:nvPr/>
        </p:nvCxnSpPr>
        <p:spPr>
          <a:xfrm>
            <a:off x="2497566" y="2537973"/>
            <a:ext cx="398202" cy="483111"/>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9FCD2C74-B31A-4CC3-97E6-4B21D76D28D8}"/>
              </a:ext>
            </a:extLst>
          </p:cNvPr>
          <p:cNvCxnSpPr>
            <a:cxnSpLocks/>
          </p:cNvCxnSpPr>
          <p:nvPr/>
        </p:nvCxnSpPr>
        <p:spPr>
          <a:xfrm>
            <a:off x="3256686" y="3557808"/>
            <a:ext cx="427171" cy="538228"/>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E465841-4486-4505-9A79-9E40AC3F1623}"/>
              </a:ext>
            </a:extLst>
          </p:cNvPr>
          <p:cNvCxnSpPr>
            <a:cxnSpLocks/>
          </p:cNvCxnSpPr>
          <p:nvPr/>
        </p:nvCxnSpPr>
        <p:spPr>
          <a:xfrm>
            <a:off x="4032481" y="4656017"/>
            <a:ext cx="457995" cy="487430"/>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9F6C92E-9E89-48C1-B50E-90DAC8303DBB}"/>
              </a:ext>
            </a:extLst>
          </p:cNvPr>
          <p:cNvCxnSpPr>
            <a:cxnSpLocks/>
          </p:cNvCxnSpPr>
          <p:nvPr/>
        </p:nvCxnSpPr>
        <p:spPr>
          <a:xfrm>
            <a:off x="4756591" y="5641578"/>
            <a:ext cx="457995" cy="487430"/>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2" name="テキスト ボックス 81">
                <a:extLst>
                  <a:ext uri="{FF2B5EF4-FFF2-40B4-BE49-F238E27FC236}">
                    <a16:creationId xmlns:a16="http://schemas.microsoft.com/office/drawing/2014/main" id="{36E862BB-0E8C-4602-AED0-9BD984809617}"/>
                  </a:ext>
                </a:extLst>
              </p:cNvPr>
              <p:cNvSpPr txBox="1"/>
              <p:nvPr/>
            </p:nvSpPr>
            <p:spPr>
              <a:xfrm>
                <a:off x="273905" y="1504352"/>
                <a:ext cx="1339341"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i="1" smtClean="0">
                          <a:solidFill>
                            <a:schemeClr val="tx2"/>
                          </a:solidFill>
                          <a:latin typeface="Cambria Math" panose="02040503050406030204" pitchFamily="18" charset="0"/>
                        </a:rPr>
                        <m:t>ローカル</m:t>
                      </m:r>
                      <m:r>
                        <a:rPr kumimoji="1" lang="ja-JP" altLang="en-US" sz="16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p:sp>
            <p:nvSpPr>
              <p:cNvPr id="82" name="テキスト ボックス 81">
                <a:extLst>
                  <a:ext uri="{FF2B5EF4-FFF2-40B4-BE49-F238E27FC236}">
                    <a16:creationId xmlns:a16="http://schemas.microsoft.com/office/drawing/2014/main" id="{36E862BB-0E8C-4602-AED0-9BD984809617}"/>
                  </a:ext>
                </a:extLst>
              </p:cNvPr>
              <p:cNvSpPr txBox="1">
                <a:spLocks noRot="1" noChangeAspect="1" noMove="1" noResize="1" noEditPoints="1" noAdjustHandles="1" noChangeArrowheads="1" noChangeShapeType="1" noTextEdit="1"/>
              </p:cNvSpPr>
              <p:nvPr/>
            </p:nvSpPr>
            <p:spPr>
              <a:xfrm>
                <a:off x="273905" y="1504352"/>
                <a:ext cx="1339341" cy="246221"/>
              </a:xfrm>
              <a:prstGeom prst="rect">
                <a:avLst/>
              </a:prstGeom>
              <a:blipFill>
                <a:blip r:embed="rId7"/>
                <a:stretch>
                  <a:fillRect l="-2273" t="-15000" r="-1818" b="-1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4385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球面上の微小表面積</a:t>
            </a:r>
          </a:p>
        </p:txBody>
      </p:sp>
      <p:sp>
        <p:nvSpPr>
          <p:cNvPr id="6" name="パイ 5"/>
          <p:cNvSpPr/>
          <p:nvPr/>
        </p:nvSpPr>
        <p:spPr bwMode="auto">
          <a:xfrm rot="5400000">
            <a:off x="318638" y="1892035"/>
            <a:ext cx="6169556" cy="6169556"/>
          </a:xfrm>
          <a:prstGeom prst="pie">
            <a:avLst>
              <a:gd name="adj1" fmla="val 10789030"/>
              <a:gd name="adj2" fmla="val 16200000"/>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3" name="二等辺三角形 12"/>
          <p:cNvSpPr/>
          <p:nvPr/>
        </p:nvSpPr>
        <p:spPr bwMode="auto">
          <a:xfrm rot="13387040">
            <a:off x="4333424" y="2183335"/>
            <a:ext cx="306733" cy="3259872"/>
          </a:xfrm>
          <a:prstGeom prst="triangle">
            <a:avLst/>
          </a:prstGeom>
          <a:solidFill>
            <a:schemeClr val="accent1">
              <a:alpha val="70000"/>
            </a:schemeClr>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3403416" y="2708920"/>
            <a:ext cx="2089644"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403416" y="2708920"/>
            <a:ext cx="2089644" cy="22678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13" idx="4"/>
            <a:endCxn id="13" idx="2"/>
          </p:cNvCxnSpPr>
          <p:nvPr/>
        </p:nvCxnSpPr>
        <p:spPr>
          <a:xfrm>
            <a:off x="5488892" y="2518665"/>
            <a:ext cx="223902" cy="209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3405188" y="4976812"/>
            <a:ext cx="40320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3388835" y="1268760"/>
            <a:ext cx="16353" cy="3708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4556956" y="3666426"/>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m:t>
                      </m:r>
                    </m:oMath>
                  </m:oMathPara>
                </a14:m>
                <a:endParaRPr kumimoji="1" lang="ja-JP" altLang="en-US"/>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556956" y="3666426"/>
                <a:ext cx="192617" cy="276999"/>
              </a:xfrm>
              <a:prstGeom prst="rect">
                <a:avLst/>
              </a:prstGeom>
              <a:blipFill rotWithShape="0">
                <a:blip r:embed="rId2"/>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4127882" y="2472765"/>
                <a:ext cx="6383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𝑟𝑠𝑖𝑛</m:t>
                      </m:r>
                      <m:r>
                        <a:rPr kumimoji="1" lang="ja-JP" altLang="en-US" b="0" i="1" smtClean="0">
                          <a:latin typeface="Cambria Math" panose="02040503050406030204" pitchFamily="18" charset="0"/>
                        </a:rPr>
                        <m:t>𝜃</m:t>
                      </m:r>
                    </m:oMath>
                  </m:oMathPara>
                </a14:m>
                <a:endParaRPr kumimoji="1" lang="ja-JP" altLang="en-US"/>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4127882" y="2472765"/>
                <a:ext cx="638316" cy="276999"/>
              </a:xfrm>
              <a:prstGeom prst="rect">
                <a:avLst/>
              </a:prstGeom>
              <a:blipFill rotWithShape="0">
                <a:blip r:embed="rId3"/>
                <a:stretch>
                  <a:fillRect l="-6667" t="-4444" r="-6667"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681301" y="2371221"/>
                <a:ext cx="15729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𝑟𝑑</m:t>
                      </m:r>
                      <m:r>
                        <a:rPr kumimoji="1" lang="ja-JP" altLang="en-US" b="0" i="1" smtClean="0">
                          <a:latin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𝑟𝑠𝑖𝑛</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𝑑</m:t>
                      </m:r>
                      <m:r>
                        <a:rPr kumimoji="1" lang="ja-JP" altLang="en-US" b="0" i="1" smtClean="0">
                          <a:latin typeface="Cambria Math" panose="02040503050406030204" pitchFamily="18" charset="0"/>
                          <a:ea typeface="Cambria Math" panose="02040503050406030204" pitchFamily="18" charset="0"/>
                        </a:rPr>
                        <m:t>𝜙</m:t>
                      </m:r>
                    </m:oMath>
                  </m:oMathPara>
                </a14:m>
                <a:endParaRPr kumimoji="1" lang="ja-JP" altLang="en-US"/>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681301" y="2371221"/>
                <a:ext cx="1572995" cy="276999"/>
              </a:xfrm>
              <a:prstGeom prst="rect">
                <a:avLst/>
              </a:prstGeom>
              <a:blipFill rotWithShape="0">
                <a:blip r:embed="rId4"/>
                <a:stretch>
                  <a:fillRect l="-2326" t="-4444" r="-3488" b="-28889"/>
                </a:stretch>
              </a:blipFill>
            </p:spPr>
            <p:txBody>
              <a:bodyPr/>
              <a:lstStyle/>
              <a:p>
                <a:r>
                  <a:rPr lang="ja-JP" altLang="en-US">
                    <a:noFill/>
                  </a:rPr>
                  <a:t> </a:t>
                </a:r>
              </a:p>
            </p:txBody>
          </p:sp>
        </mc:Fallback>
      </mc:AlternateContent>
      <p:sp>
        <p:nvSpPr>
          <p:cNvPr id="27" name="円弧 26"/>
          <p:cNvSpPr/>
          <p:nvPr/>
        </p:nvSpPr>
        <p:spPr>
          <a:xfrm rot="20470663">
            <a:off x="3261290" y="4612057"/>
            <a:ext cx="360040" cy="360040"/>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 name="テキスト ボックス 27"/>
              <p:cNvSpPr txBox="1"/>
              <p:nvPr/>
            </p:nvSpPr>
            <p:spPr>
              <a:xfrm>
                <a:off x="3475693" y="435470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3475693" y="4354709"/>
                <a:ext cx="215123" cy="276999"/>
              </a:xfrm>
              <a:prstGeom prst="rect">
                <a:avLst/>
              </a:prstGeom>
              <a:blipFill rotWithShape="0">
                <a:blip r:embed="rId5"/>
                <a:stretch>
                  <a:fillRect l="-20000" r="-17143" b="-2174"/>
                </a:stretch>
              </a:blipFill>
            </p:spPr>
            <p:txBody>
              <a:bodyPr/>
              <a:lstStyle/>
              <a:p>
                <a:r>
                  <a:rPr lang="ja-JP" altLang="en-US">
                    <a:noFill/>
                  </a:rPr>
                  <a:t> </a:t>
                </a:r>
              </a:p>
            </p:txBody>
          </p:sp>
        </mc:Fallback>
      </mc:AlternateContent>
      <p:cxnSp>
        <p:nvCxnSpPr>
          <p:cNvPr id="36" name="直線コネクタ 35"/>
          <p:cNvCxnSpPr/>
          <p:nvPr/>
        </p:nvCxnSpPr>
        <p:spPr>
          <a:xfrm>
            <a:off x="3584848" y="2708920"/>
            <a:ext cx="0" cy="1440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3403416" y="2852936"/>
            <a:ext cx="18143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217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レンダリング方程式</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2480495"/>
            <a:ext cx="1711096" cy="24023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685332">
            <a:off x="4662586" y="4075773"/>
            <a:ext cx="759037" cy="759037"/>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234499" y="2557854"/>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3768781">
            <a:off x="2383089" y="1858811"/>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2769066" y="2587377"/>
                <a:ext cx="5574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769066" y="2587377"/>
                <a:ext cx="557460"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723027" y="2524910"/>
                <a:ext cx="4905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723027" y="2524910"/>
                <a:ext cx="49058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608094" y="3639454"/>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oMath>
                  </m:oMathPara>
                </a14:m>
                <a:endParaRPr kumimoji="1" lang="ja-JP" altLang="en-US" sz="32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608094" y="3639454"/>
                <a:ext cx="446661" cy="4924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959991" y="3639453"/>
                <a:ext cx="5524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959991" y="3639453"/>
                <a:ext cx="552459"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7830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レンダリング方程式</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2480495"/>
            <a:ext cx="1711096" cy="24023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685332">
            <a:off x="4662586" y="4075773"/>
            <a:ext cx="759037" cy="759037"/>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234499" y="2557854"/>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3768781">
            <a:off x="2383089" y="1858811"/>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2769066" y="2587377"/>
                <a:ext cx="5574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769066" y="2587377"/>
                <a:ext cx="557460"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723027" y="2524910"/>
                <a:ext cx="4905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723027" y="2524910"/>
                <a:ext cx="49058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608094" y="3639454"/>
                <a:ext cx="6215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𝑜</m:t>
                          </m:r>
                        </m:sub>
                      </m:sSub>
                    </m:oMath>
                  </m:oMathPara>
                </a14:m>
                <a:endParaRPr kumimoji="1" lang="ja-JP" altLang="en-US" sz="32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608094" y="3639454"/>
                <a:ext cx="621580"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959991" y="3639453"/>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959991" y="3639453"/>
                <a:ext cx="570733"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13372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完全な鏡面反射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4969232" y="2174612"/>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1086667">
            <a:off x="4587519" y="4101099"/>
            <a:ext cx="759037" cy="759037"/>
          </a:xfrm>
          <a:prstGeom prst="arc">
            <a:avLst>
              <a:gd name="adj1" fmla="val 11968628"/>
              <a:gd name="adj2" fmla="val 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444867" y="365210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444867" y="3652105"/>
                <a:ext cx="382349" cy="492443"/>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6931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完全な鏡面反射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26917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726677" y="3407014"/>
            <a:ext cx="3809608" cy="427572"/>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p:nvPr/>
        </p:nvCxnSpPr>
        <p:spPr>
          <a:xfrm flipH="1" flipV="1">
            <a:off x="2293731" y="2264790"/>
            <a:ext cx="2675503" cy="271202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265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870971" y="3271240"/>
            <a:ext cx="3683000" cy="655334"/>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828764" y="2400307"/>
            <a:ext cx="2138274" cy="258734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2400323" y="2306752"/>
            <a:ext cx="2579159" cy="262928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2504728" y="2744924"/>
            <a:ext cx="2474754" cy="21911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33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839403" y="3028401"/>
            <a:ext cx="3746135" cy="1141012"/>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828764" y="2174612"/>
            <a:ext cx="2138274" cy="281304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2368768" y="2293628"/>
            <a:ext cx="2608811" cy="268886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2368768" y="2888940"/>
            <a:ext cx="2608811" cy="209355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91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000672" y="1881188"/>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5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163397" y="2093192"/>
            <a:ext cx="4600394" cy="2291348"/>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288704" y="1412776"/>
            <a:ext cx="2678334" cy="357487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1796476" y="1652870"/>
            <a:ext cx="3176401" cy="332924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1568624" y="2174612"/>
            <a:ext cx="3404253" cy="280749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8" idx="0"/>
          </p:cNvCxnSpPr>
          <p:nvPr/>
        </p:nvCxnSpPr>
        <p:spPr>
          <a:xfrm flipH="1" flipV="1">
            <a:off x="3152800" y="1412776"/>
            <a:ext cx="1800198" cy="35468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8" idx="0"/>
          </p:cNvCxnSpPr>
          <p:nvPr/>
        </p:nvCxnSpPr>
        <p:spPr>
          <a:xfrm flipH="1" flipV="1">
            <a:off x="1640632" y="2960948"/>
            <a:ext cx="3312366" cy="19987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4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屈折と反射</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p:sp>
        <p:nvSpPr>
          <p:cNvPr id="16" name="円弧 15"/>
          <p:cNvSpPr/>
          <p:nvPr/>
        </p:nvSpPr>
        <p:spPr>
          <a:xfrm rot="21086667">
            <a:off x="4572324" y="2737203"/>
            <a:ext cx="759037" cy="759037"/>
          </a:xfrm>
          <a:prstGeom prst="arc">
            <a:avLst>
              <a:gd name="adj1" fmla="val 11968628"/>
              <a:gd name="adj2" fmla="val 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050237" y="237823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050237" y="2378235"/>
                <a:ext cx="401970" cy="369332"/>
              </a:xfrm>
              <a:prstGeom prst="rect">
                <a:avLst/>
              </a:prstGeom>
              <a:blipFill rotWithShape="0">
                <a:blip r:embed="rId3"/>
                <a:stretch>
                  <a:fillRect l="-12121" r="-1515"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4416338" y="2368016"/>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416338" y="2368016"/>
                <a:ext cx="401970" cy="369332"/>
              </a:xfrm>
              <a:prstGeom prst="rect">
                <a:avLst/>
              </a:prstGeom>
              <a:blipFill rotWithShape="0">
                <a:blip r:embed="rId4"/>
                <a:stretch>
                  <a:fillRect l="-12121" r="-1515" b="-8197"/>
                </a:stretch>
              </a:blipFill>
            </p:spPr>
            <p:txBody>
              <a:bodyPr/>
              <a:lstStyle/>
              <a:p>
                <a:r>
                  <a:rPr lang="ja-JP" altLang="en-US">
                    <a:noFill/>
                  </a:rPr>
                  <a:t> </a:t>
                </a:r>
              </a:p>
            </p:txBody>
          </p:sp>
        </mc:Fallback>
      </mc:AlternateContent>
      <p:sp>
        <p:nvSpPr>
          <p:cNvPr id="26" name="円弧 25"/>
          <p:cNvSpPr/>
          <p:nvPr/>
        </p:nvSpPr>
        <p:spPr>
          <a:xfrm rot="12461315">
            <a:off x="4414535" y="3479168"/>
            <a:ext cx="759037" cy="759037"/>
          </a:xfrm>
          <a:prstGeom prst="arc">
            <a:avLst>
              <a:gd name="adj1" fmla="val 13221623"/>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536509" y="443095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536509" y="4430954"/>
                <a:ext cx="409086" cy="369332"/>
              </a:xfrm>
              <a:prstGeom prst="rect">
                <a:avLst/>
              </a:prstGeom>
              <a:blipFill rotWithShape="0">
                <a:blip r:embed="rId5"/>
                <a:stretch>
                  <a:fillRect l="-11940" r="-149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5947396" y="2402885"/>
                <a:ext cx="3337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oMath>
                  </m:oMathPara>
                </a14:m>
                <a:endParaRPr kumimoji="1" lang="ja-JP" altLang="en-US"/>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947396" y="2402885"/>
                <a:ext cx="333745" cy="369332"/>
              </a:xfrm>
              <a:prstGeom prst="rect">
                <a:avLst/>
              </a:prstGeom>
              <a:blipFill rotWithShape="0">
                <a:blip r:embed="rId8"/>
                <a:stretch>
                  <a:fillRect l="-7407"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3528986" y="2421747"/>
                <a:ext cx="4414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𝑠</m:t>
                          </m:r>
                        </m:sub>
                      </m:sSub>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528986" y="2421747"/>
                <a:ext cx="441403" cy="369332"/>
              </a:xfrm>
              <a:prstGeom prst="rect">
                <a:avLst/>
              </a:prstGeom>
              <a:blipFill rotWithShape="0">
                <a:blip r:embed="rId9"/>
                <a:stretch>
                  <a:fillRect l="-5556"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056001" y="4337522"/>
                <a:ext cx="453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𝑟</m:t>
                          </m:r>
                        </m:sub>
                      </m:sSub>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056001" y="4337522"/>
                <a:ext cx="453522" cy="369332"/>
              </a:xfrm>
              <a:prstGeom prst="rect">
                <a:avLst/>
              </a:prstGeom>
              <a:blipFill rotWithShape="0">
                <a:blip r:embed="rId10"/>
                <a:stretch>
                  <a:fillRect l="-4000" b="-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8195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正方形/長方形 70"/>
          <p:cNvSpPr/>
          <p:nvPr/>
        </p:nvSpPr>
        <p:spPr bwMode="auto">
          <a:xfrm>
            <a:off x="2273919" y="3140968"/>
            <a:ext cx="296703" cy="289630"/>
          </a:xfrm>
          <a:prstGeom prst="rect">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2" name="正方形/長方形 71"/>
          <p:cNvSpPr/>
          <p:nvPr/>
        </p:nvSpPr>
        <p:spPr bwMode="auto">
          <a:xfrm>
            <a:off x="6587068" y="3427487"/>
            <a:ext cx="296703" cy="289630"/>
          </a:xfrm>
          <a:prstGeom prst="rect">
            <a:avLst/>
          </a:prstGeom>
          <a:solidFill>
            <a:schemeClr val="bg1"/>
          </a:solid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282922" y="1408670"/>
            <a:ext cx="3442162" cy="2020328"/>
          </a:xfrm>
          <a:prstGeom prst="straightConnector1">
            <a:avLst/>
          </a:prstGeom>
          <a:ln w="571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5717588" y="3428998"/>
            <a:ext cx="1169513" cy="2438598"/>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媒質境界における光の屈折</a:t>
            </a:r>
            <a:endParaRPr kumimoji="1" lang="ja-JP" altLang="en-US"/>
          </a:p>
        </p:txBody>
      </p:sp>
      <p:cxnSp>
        <p:nvCxnSpPr>
          <p:cNvPr id="14" name="直線矢印コネクタ 13"/>
          <p:cNvCxnSpPr/>
          <p:nvPr/>
        </p:nvCxnSpPr>
        <p:spPr>
          <a:xfrm flipV="1">
            <a:off x="5725084" y="1392806"/>
            <a:ext cx="0" cy="464862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4741413">
            <a:off x="5221233" y="2592557"/>
            <a:ext cx="613329" cy="759037"/>
          </a:xfrm>
          <a:prstGeom prst="arc">
            <a:avLst>
              <a:gd name="adj1" fmla="val 16784863"/>
              <a:gd name="adj2" fmla="val 3393912"/>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048189" y="222990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048189" y="2229905"/>
                <a:ext cx="401970" cy="369332"/>
              </a:xfrm>
              <a:prstGeom prst="rect">
                <a:avLst/>
              </a:prstGeom>
              <a:blipFill rotWithShape="0">
                <a:blip r:embed="rId2"/>
                <a:stretch>
                  <a:fillRect l="-12121" r="-1515" b="-10000"/>
                </a:stretch>
              </a:blipFill>
            </p:spPr>
            <p:txBody>
              <a:bodyPr/>
              <a:lstStyle/>
              <a:p>
                <a:r>
                  <a:rPr lang="ja-JP" altLang="en-US">
                    <a:noFill/>
                  </a:rPr>
                  <a:t> </a:t>
                </a:r>
              </a:p>
            </p:txBody>
          </p:sp>
        </mc:Fallback>
      </mc:AlternateContent>
      <p:sp>
        <p:nvSpPr>
          <p:cNvPr id="26" name="円弧 25"/>
          <p:cNvSpPr/>
          <p:nvPr/>
        </p:nvSpPr>
        <p:spPr>
          <a:xfrm rot="13395858">
            <a:off x="5581277" y="4180501"/>
            <a:ext cx="759037" cy="759037"/>
          </a:xfrm>
          <a:prstGeom prst="arc">
            <a:avLst>
              <a:gd name="adj1" fmla="val 9750427"/>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5906507" y="499874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906507" y="4998744"/>
                <a:ext cx="409086" cy="369332"/>
              </a:xfrm>
              <a:prstGeom prst="rect">
                <a:avLst/>
              </a:prstGeom>
              <a:blipFill rotWithShape="0">
                <a:blip r:embed="rId3"/>
                <a:stretch>
                  <a:fillRect l="-13433" r="-1493"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942721" y="4568270"/>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3942721" y="4568270"/>
                <a:ext cx="36990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1" name="直線矢印コネクタ 30"/>
          <p:cNvCxnSpPr/>
          <p:nvPr/>
        </p:nvCxnSpPr>
        <p:spPr>
          <a:xfrm flipV="1">
            <a:off x="6897486" y="620714"/>
            <a:ext cx="7384" cy="52531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2262260" y="4983060"/>
            <a:ext cx="3462824" cy="48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280864" y="613142"/>
            <a:ext cx="2057" cy="457026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282921" y="977465"/>
            <a:ext cx="4621949" cy="241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4571743" y="540144"/>
                <a:ext cx="2823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𝑙</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71743" y="540144"/>
                <a:ext cx="282320"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49" name="直線矢印コネクタ 48"/>
          <p:cNvCxnSpPr/>
          <p:nvPr/>
        </p:nvCxnSpPr>
        <p:spPr>
          <a:xfrm flipV="1">
            <a:off x="6888665" y="5873843"/>
            <a:ext cx="1520719" cy="1"/>
          </a:xfrm>
          <a:prstGeom prst="straightConnector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7649024" y="3450210"/>
            <a:ext cx="0" cy="241496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テキスト ボックス 58"/>
              <p:cNvSpPr txBox="1"/>
              <p:nvPr/>
            </p:nvSpPr>
            <p:spPr>
              <a:xfrm>
                <a:off x="7655355" y="4557940"/>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𝑏</m:t>
                      </m:r>
                    </m:oMath>
                  </m:oMathPara>
                </a14:m>
                <a:endParaRPr kumimoji="1" lang="ja-JP" altLang="en-US"/>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655355" y="4557940"/>
                <a:ext cx="369717"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60" name="直線矢印コネクタ 59"/>
          <p:cNvCxnSpPr/>
          <p:nvPr/>
        </p:nvCxnSpPr>
        <p:spPr>
          <a:xfrm>
            <a:off x="1187913" y="1408668"/>
            <a:ext cx="1095008" cy="4761"/>
          </a:xfrm>
          <a:prstGeom prst="straightConnector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1424608" y="1408668"/>
            <a:ext cx="0" cy="198382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テキスト ボックス 65"/>
              <p:cNvSpPr txBox="1"/>
              <p:nvPr/>
            </p:nvSpPr>
            <p:spPr>
              <a:xfrm>
                <a:off x="1083209" y="2251857"/>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𝑎</m:t>
                      </m:r>
                    </m:oMath>
                  </m:oMathPara>
                </a14:m>
                <a:endParaRPr kumimoji="1" lang="ja-JP" altLang="en-US"/>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1083209" y="2251857"/>
                <a:ext cx="378693"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5749564" y="2911194"/>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𝑂</m:t>
                      </m:r>
                    </m:oMath>
                  </m:oMathPara>
                </a14:m>
                <a:endParaRPr kumimoji="1" lang="ja-JP" altLang="en-US"/>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5749564" y="2911194"/>
                <a:ext cx="426784"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2547345" y="2927827"/>
                <a:ext cx="5942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𝐻</m:t>
                          </m:r>
                        </m:e>
                        <m:sub>
                          <m:r>
                            <a:rPr kumimoji="1" lang="en-US" altLang="ja-JP" sz="3200" b="0" i="1" smtClean="0">
                              <a:latin typeface="Cambria Math" panose="02040503050406030204" pitchFamily="18" charset="0"/>
                            </a:rPr>
                            <m:t>1</m:t>
                          </m:r>
                        </m:sub>
                      </m:sSub>
                    </m:oMath>
                  </m:oMathPara>
                </a14:m>
                <a:endParaRPr kumimoji="1" lang="ja-JP" altLang="en-US"/>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2547345" y="2927827"/>
                <a:ext cx="594265" cy="4924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6915247" y="2900045"/>
                <a:ext cx="60375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𝐻</m:t>
                          </m:r>
                        </m:e>
                        <m:sub>
                          <m:r>
                            <a:rPr kumimoji="1" lang="en-US" altLang="ja-JP" sz="3200" b="0" i="1" smtClean="0">
                              <a:latin typeface="Cambria Math" panose="02040503050406030204" pitchFamily="18" charset="0"/>
                            </a:rPr>
                            <m:t>2</m:t>
                          </m:r>
                        </m:sub>
                      </m:sSub>
                    </m:oMath>
                  </m:oMathPara>
                </a14:m>
                <a:endParaRPr kumimoji="1" lang="ja-JP" altLang="en-US"/>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6915247" y="2900045"/>
                <a:ext cx="603755" cy="492443"/>
              </a:xfrm>
              <a:prstGeom prst="rect">
                <a:avLst/>
              </a:prstGeom>
              <a:blipFill rotWithShape="0">
                <a:blip r:embed="rId10"/>
                <a:stretch>
                  <a:fillRect/>
                </a:stretch>
              </a:blipFill>
            </p:spPr>
            <p:txBody>
              <a:bodyPr/>
              <a:lstStyle/>
              <a:p>
                <a:r>
                  <a:rPr lang="ja-JP" altLang="en-US">
                    <a:noFill/>
                  </a:rPr>
                  <a:t> </a:t>
                </a:r>
              </a:p>
            </p:txBody>
          </p:sp>
        </mc:Fallback>
      </mc:AlternateContent>
      <p:sp>
        <p:nvSpPr>
          <p:cNvPr id="75" name="テキスト ボックス 74"/>
          <p:cNvSpPr txBox="1"/>
          <p:nvPr/>
        </p:nvSpPr>
        <p:spPr>
          <a:xfrm>
            <a:off x="8003137" y="3600730"/>
            <a:ext cx="1727833" cy="461665"/>
          </a:xfrm>
          <a:prstGeom prst="rect">
            <a:avLst/>
          </a:prstGeom>
          <a:noFill/>
        </p:spPr>
        <p:txBody>
          <a:bodyPr wrap="square" rtlCol="0">
            <a:spAutoFit/>
          </a:bodyPr>
          <a:lstStyle/>
          <a:p>
            <a:r>
              <a:rPr lang="ja-JP" altLang="en-US" sz="2400" b="1"/>
              <a:t>媒質２</a:t>
            </a:r>
            <a:endParaRPr kumimoji="1" lang="ja-JP" altLang="en-US" sz="2400" b="1"/>
          </a:p>
        </p:txBody>
      </p:sp>
      <p:sp>
        <p:nvSpPr>
          <p:cNvPr id="76" name="テキスト ボックス 75"/>
          <p:cNvSpPr txBox="1"/>
          <p:nvPr/>
        </p:nvSpPr>
        <p:spPr>
          <a:xfrm>
            <a:off x="8003136" y="2927827"/>
            <a:ext cx="1727833" cy="461665"/>
          </a:xfrm>
          <a:prstGeom prst="rect">
            <a:avLst/>
          </a:prstGeom>
          <a:noFill/>
        </p:spPr>
        <p:txBody>
          <a:bodyPr wrap="square" rtlCol="0">
            <a:spAutoFit/>
          </a:bodyPr>
          <a:lstStyle/>
          <a:p>
            <a:r>
              <a:rPr lang="ja-JP" altLang="en-US" sz="2400" b="1"/>
              <a:t>媒質１</a:t>
            </a:r>
            <a:endParaRPr kumimoji="1" lang="ja-JP" altLang="en-US" sz="2400" b="1"/>
          </a:p>
        </p:txBody>
      </p:sp>
      <mc:AlternateContent xmlns:mc="http://schemas.openxmlformats.org/markup-compatibility/2006" xmlns:a14="http://schemas.microsoft.com/office/drawing/2010/main">
        <mc:Choice Requires="a14">
          <p:sp>
            <p:nvSpPr>
              <p:cNvPr id="77" name="テキスト ボックス 76"/>
              <p:cNvSpPr txBox="1"/>
              <p:nvPr/>
            </p:nvSpPr>
            <p:spPr>
              <a:xfrm>
                <a:off x="426836" y="3203988"/>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𝑃</m:t>
                      </m:r>
                    </m:oMath>
                  </m:oMathPara>
                </a14:m>
                <a:endParaRPr kumimoji="1" lang="ja-JP" altLang="en-US"/>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426836" y="3203988"/>
                <a:ext cx="404341"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9083064" y="3203988"/>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𝑄</m:t>
                      </m:r>
                    </m:oMath>
                  </m:oMathPara>
                </a14:m>
                <a:endParaRPr kumimoji="1" lang="ja-JP" altLang="en-US"/>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9083064" y="3203988"/>
                <a:ext cx="428835"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1864527" y="999589"/>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1864527" y="999589"/>
                <a:ext cx="403187" cy="492443"/>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735419" y="5910379"/>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𝐵</m:t>
                      </m:r>
                    </m:oMath>
                  </m:oMathPara>
                </a14:m>
                <a:endParaRPr kumimoji="1" lang="ja-JP" altLang="en-US"/>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735419" y="5910379"/>
                <a:ext cx="419794" cy="492443"/>
              </a:xfrm>
              <a:prstGeom prst="rect">
                <a:avLst/>
              </a:prstGeom>
              <a:blipFill rotWithShape="0">
                <a:blip r:embed="rId1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5434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拡散</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4232920" y="3176972"/>
            <a:ext cx="720078" cy="178270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V="1">
            <a:off x="4952998" y="3245840"/>
            <a:ext cx="730189"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332820" y="3465004"/>
            <a:ext cx="1620178" cy="149466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573016"/>
            <a:ext cx="1727332" cy="138665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4266344"/>
            <a:ext cx="2196246" cy="69332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288704" y="4599739"/>
            <a:ext cx="2664294" cy="35993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424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2984662" y="3428999"/>
            <a:ext cx="1968340" cy="2088985"/>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全反射</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p:cNvSpPr txBox="1"/>
              <p:nvPr/>
            </p:nvSpPr>
            <p:spPr>
              <a:xfrm>
                <a:off x="5162233" y="1915308"/>
                <a:ext cx="392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solidFill>
                                <a:srgbClr val="00B050"/>
                              </a:solidFill>
                              <a:latin typeface="Cambria Math" panose="02040503050406030204" pitchFamily="18" charset="0"/>
                            </a:rPr>
                          </m:ctrlPr>
                        </m:sSubPr>
                        <m:e>
                          <m:r>
                            <a:rPr kumimoji="1" lang="ja-JP" altLang="en-US" sz="2400" i="1" smtClean="0">
                              <a:solidFill>
                                <a:srgbClr val="00B050"/>
                              </a:solidFill>
                              <a:latin typeface="Cambria Math" panose="02040503050406030204" pitchFamily="18" charset="0"/>
                            </a:rPr>
                            <m:t>𝜃</m:t>
                          </m:r>
                        </m:e>
                        <m:sub>
                          <m:r>
                            <a:rPr kumimoji="1" lang="en-US" altLang="ja-JP" sz="2400" b="0" i="1" smtClean="0">
                              <a:solidFill>
                                <a:srgbClr val="00B050"/>
                              </a:solidFill>
                              <a:latin typeface="Cambria Math" panose="02040503050406030204" pitchFamily="18" charset="0"/>
                            </a:rPr>
                            <m:t>𝑐</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162233" y="1915308"/>
                <a:ext cx="392993" cy="369332"/>
              </a:xfrm>
              <a:prstGeom prst="rect">
                <a:avLst/>
              </a:prstGeom>
              <a:blipFill rotWithShape="0">
                <a:blip r:embed="rId2"/>
                <a:stretch>
                  <a:fillRect l="-140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p:cxnSp>
        <p:nvCxnSpPr>
          <p:cNvPr id="22" name="直線矢印コネクタ 21"/>
          <p:cNvCxnSpPr>
            <a:stCxn id="8" idx="0"/>
          </p:cNvCxnSpPr>
          <p:nvPr/>
        </p:nvCxnSpPr>
        <p:spPr>
          <a:xfrm flipH="1">
            <a:off x="2504728" y="3429000"/>
            <a:ext cx="2450266" cy="1454031"/>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8" idx="0"/>
          </p:cNvCxnSpPr>
          <p:nvPr/>
        </p:nvCxnSpPr>
        <p:spPr>
          <a:xfrm flipH="1">
            <a:off x="2205203" y="3429000"/>
            <a:ext cx="2749791" cy="720406"/>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flipV="1">
            <a:off x="2136595" y="3428998"/>
            <a:ext cx="2818399" cy="2"/>
          </a:xfrm>
          <a:prstGeom prst="straightConnector1">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8" idx="0"/>
          </p:cNvCxnSpPr>
          <p:nvPr/>
        </p:nvCxnSpPr>
        <p:spPr>
          <a:xfrm flipH="1" flipV="1">
            <a:off x="2199829" y="2903618"/>
            <a:ext cx="2755165" cy="52538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endCxn id="8" idx="0"/>
          </p:cNvCxnSpPr>
          <p:nvPr/>
        </p:nvCxnSpPr>
        <p:spPr>
          <a:xfrm flipH="1">
            <a:off x="4954994" y="1901855"/>
            <a:ext cx="2319806" cy="1527145"/>
          </a:xfrm>
          <a:prstGeom prst="straightConnector1">
            <a:avLst/>
          </a:prstGeom>
          <a:ln w="5715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endCxn id="8" idx="0"/>
          </p:cNvCxnSpPr>
          <p:nvPr/>
        </p:nvCxnSpPr>
        <p:spPr>
          <a:xfrm flipH="1">
            <a:off x="4954994" y="2488229"/>
            <a:ext cx="2590294" cy="940771"/>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endCxn id="8" idx="0"/>
          </p:cNvCxnSpPr>
          <p:nvPr/>
        </p:nvCxnSpPr>
        <p:spPr>
          <a:xfrm flipH="1">
            <a:off x="4954994" y="2944303"/>
            <a:ext cx="2698306" cy="484697"/>
          </a:xfrm>
          <a:prstGeom prst="straightConnector1">
            <a:avLst/>
          </a:prstGeom>
          <a:ln w="57150">
            <a:solidFill>
              <a:schemeClr val="accent2">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2372607">
            <a:off x="4441899" y="2415820"/>
            <a:ext cx="1875439" cy="1214846"/>
          </a:xfrm>
          <a:prstGeom prst="arc">
            <a:avLst>
              <a:gd name="adj1" fmla="val 12097975"/>
              <a:gd name="adj2" fmla="val 19109648"/>
            </a:avLst>
          </a:prstGeom>
          <a:ln w="127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4936926" y="1545975"/>
            <a:ext cx="2798971" cy="369332"/>
          </a:xfrm>
          <a:prstGeom prst="rect">
            <a:avLst/>
          </a:prstGeom>
          <a:noFill/>
        </p:spPr>
        <p:txBody>
          <a:bodyPr wrap="square" rtlCol="0">
            <a:spAutoFit/>
          </a:bodyPr>
          <a:lstStyle/>
          <a:p>
            <a:r>
              <a:rPr kumimoji="1" lang="ja-JP" altLang="en-US" b="1">
                <a:solidFill>
                  <a:srgbClr val="00B050"/>
                </a:solidFill>
              </a:rPr>
              <a:t>全反射の臨界角</a:t>
            </a:r>
          </a:p>
        </p:txBody>
      </p:sp>
      <p:sp>
        <p:nvSpPr>
          <p:cNvPr id="46" name="テキスト ボックス 45"/>
          <p:cNvSpPr txBox="1"/>
          <p:nvPr/>
        </p:nvSpPr>
        <p:spPr>
          <a:xfrm>
            <a:off x="1923458" y="2509636"/>
            <a:ext cx="2798971" cy="369332"/>
          </a:xfrm>
          <a:prstGeom prst="rect">
            <a:avLst/>
          </a:prstGeom>
          <a:noFill/>
        </p:spPr>
        <p:txBody>
          <a:bodyPr wrap="square" rtlCol="0">
            <a:spAutoFit/>
          </a:bodyPr>
          <a:lstStyle/>
          <a:p>
            <a:r>
              <a:rPr kumimoji="1" lang="ja-JP" altLang="en-US" b="1">
                <a:solidFill>
                  <a:srgbClr val="00B050"/>
                </a:solidFill>
              </a:rPr>
              <a:t>全反射</a:t>
            </a:r>
          </a:p>
        </p:txBody>
      </p:sp>
    </p:spTree>
    <p:extLst>
      <p:ext uri="{BB962C8B-B14F-4D97-AF65-F5344CB8AC3E}">
        <p14:creationId xmlns:p14="http://schemas.microsoft.com/office/powerpoint/2010/main" val="6062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屈折：入射ベクトルと法線ベクトルに直交している単位ベクトル</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218890" y="2072519"/>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218890" y="2072519"/>
                <a:ext cx="401970" cy="369332"/>
              </a:xfrm>
              <a:prstGeom prst="rect">
                <a:avLst/>
              </a:prstGeom>
              <a:blipFill rotWithShape="1">
                <a:blip r:embed="rId3"/>
                <a:stretch>
                  <a:fillRect l="-12121" r="-3030" b="-6557"/>
                </a:stretch>
              </a:blipFill>
            </p:spPr>
            <p:txBody>
              <a:bodyPr/>
              <a:lstStyle/>
              <a:p>
                <a:r>
                  <a:rPr lang="ja-JP" altLang="en-US">
                    <a:noFill/>
                  </a:rPr>
                  <a:t> </a:t>
                </a:r>
              </a:p>
            </p:txBody>
          </p:sp>
        </mc:Fallback>
      </mc:AlternateContent>
      <p:sp>
        <p:nvSpPr>
          <p:cNvPr id="26" name="円弧 25"/>
          <p:cNvSpPr/>
          <p:nvPr/>
        </p:nvSpPr>
        <p:spPr>
          <a:xfrm rot="12461315">
            <a:off x="4414535" y="3479168"/>
            <a:ext cx="759037" cy="759037"/>
          </a:xfrm>
          <a:prstGeom prst="arc">
            <a:avLst>
              <a:gd name="adj1" fmla="val 13221623"/>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536509" y="443095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536509" y="4430954"/>
                <a:ext cx="409086" cy="369332"/>
              </a:xfrm>
              <a:prstGeom prst="rect">
                <a:avLst/>
              </a:prstGeom>
              <a:blipFill rotWithShape="0">
                <a:blip r:embed="rId5"/>
                <a:stretch>
                  <a:fillRect l="-11940" r="-149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5947396" y="2402885"/>
                <a:ext cx="3337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oMath>
                  </m:oMathPara>
                </a14:m>
                <a:endParaRPr kumimoji="1" lang="ja-JP" altLang="en-US"/>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947396" y="2402885"/>
                <a:ext cx="333745" cy="369332"/>
              </a:xfrm>
              <a:prstGeom prst="rect">
                <a:avLst/>
              </a:prstGeom>
              <a:blipFill rotWithShape="0">
                <a:blip r:embed="rId8"/>
                <a:stretch>
                  <a:fillRect l="-7407"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056001" y="4337522"/>
                <a:ext cx="453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𝑟</m:t>
                          </m:r>
                        </m:sub>
                      </m:sSub>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056001" y="4337522"/>
                <a:ext cx="453522" cy="369332"/>
              </a:xfrm>
              <a:prstGeom prst="rect">
                <a:avLst/>
              </a:prstGeom>
              <a:blipFill rotWithShape="0">
                <a:blip r:embed="rId10"/>
                <a:stretch>
                  <a:fillRect l="-4000" b="-5000"/>
                </a:stretch>
              </a:blipFill>
            </p:spPr>
            <p:txBody>
              <a:bodyPr/>
              <a:lstStyle/>
              <a:p>
                <a:r>
                  <a:rPr lang="ja-JP" altLang="en-US">
                    <a:noFill/>
                  </a:rPr>
                  <a:t> </a:t>
                </a:r>
              </a:p>
            </p:txBody>
          </p:sp>
        </mc:Fallback>
      </mc:AlternateContent>
      <p:cxnSp>
        <p:nvCxnSpPr>
          <p:cNvPr id="21" name="直線矢印コネクタ 20"/>
          <p:cNvCxnSpPr>
            <a:stCxn id="8" idx="0"/>
          </p:cNvCxnSpPr>
          <p:nvPr/>
        </p:nvCxnSpPr>
        <p:spPr>
          <a:xfrm flipV="1">
            <a:off x="4954994" y="3428998"/>
            <a:ext cx="1958553" cy="2"/>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747103" y="301872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747103" y="3018726"/>
                <a:ext cx="374333" cy="492443"/>
              </a:xfrm>
              <a:prstGeom prst="rect">
                <a:avLst/>
              </a:prstGeom>
              <a:blipFill rotWithShape="0">
                <a:blip r:embed="rId11"/>
                <a:stretch>
                  <a:fillRect/>
                </a:stretch>
              </a:blipFill>
            </p:spPr>
            <p:txBody>
              <a:bodyPr/>
              <a:lstStyle/>
              <a:p>
                <a:r>
                  <a:rPr lang="ja-JP" altLang="en-US">
                    <a:noFill/>
                  </a:rPr>
                  <a:t> </a:t>
                </a:r>
              </a:p>
            </p:txBody>
          </p:sp>
        </mc:Fallback>
      </mc:AlternateContent>
      <p:sp>
        <p:nvSpPr>
          <p:cNvPr id="20" name="円弧 19"/>
          <p:cNvSpPr/>
          <p:nvPr/>
        </p:nvSpPr>
        <p:spPr>
          <a:xfrm rot="3969314">
            <a:off x="4666213" y="2403910"/>
            <a:ext cx="1005622" cy="1051360"/>
          </a:xfrm>
          <a:prstGeom prst="arc">
            <a:avLst>
              <a:gd name="adj1" fmla="val 10776955"/>
              <a:gd name="adj2" fmla="val 16035024"/>
            </a:avLst>
          </a:prstGeom>
          <a:ln w="1270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949817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円/楕円 26"/>
          <p:cNvSpPr/>
          <p:nvPr/>
        </p:nvSpPr>
        <p:spPr bwMode="auto">
          <a:xfrm>
            <a:off x="2540732" y="2577632"/>
            <a:ext cx="4808445" cy="2404223"/>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noFill/>
          <a:ln>
            <a:solidFill>
              <a:srgbClr val="4D4D4D"/>
            </a:solidFill>
          </a:ln>
          <a:extLst/>
        </p:spPr>
        <p:style>
          <a:lnRef idx="1">
            <a:schemeClr val="accent3"/>
          </a:lnRef>
          <a:fillRef idx="2">
            <a:schemeClr val="accent3"/>
          </a:fillRef>
          <a:effectRef idx="1">
            <a:schemeClr val="accent3"/>
          </a:effectRef>
          <a:fontRef idx="minor">
            <a:schemeClr val="dk1"/>
          </a:fontRef>
        </p:style>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ランバート</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4109377" y="2780928"/>
            <a:ext cx="843621"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V="1">
            <a:off x="4952998" y="2708920"/>
            <a:ext cx="846395" cy="225075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313312" y="3248980"/>
            <a:ext cx="1639686" cy="171069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245840"/>
            <a:ext cx="1649797"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3933056"/>
            <a:ext cx="2160242" cy="102661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769827" y="4102756"/>
            <a:ext cx="2183171" cy="85691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903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3836876" y="2780928"/>
            <a:ext cx="1116122"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H="1" flipV="1">
            <a:off x="4232920" y="3104964"/>
            <a:ext cx="720078" cy="185470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265757" y="3101824"/>
            <a:ext cx="1687241" cy="18578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H="1" flipV="1">
            <a:off x="3440832" y="3645024"/>
            <a:ext cx="1512166" cy="13146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830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a:stCxn id="8" idx="0"/>
          </p:cNvCxnSpPr>
          <p:nvPr/>
        </p:nvCxnSpPr>
        <p:spPr>
          <a:xfrm flipV="1">
            <a:off x="4952998" y="3245840"/>
            <a:ext cx="730189"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573016"/>
            <a:ext cx="1727332" cy="138665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4266344"/>
            <a:ext cx="2196246" cy="69332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612740" y="4185084"/>
            <a:ext cx="2340258" cy="77458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3908884" y="2888940"/>
            <a:ext cx="1044114" cy="207073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3260812" y="3320988"/>
            <a:ext cx="1692188" cy="163868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386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BSSRDF</a:t>
            </a:r>
            <a:endParaRPr kumimoji="1" lang="ja-JP" altLang="en-US"/>
          </a:p>
        </p:txBody>
      </p:sp>
      <p:sp>
        <p:nvSpPr>
          <p:cNvPr id="8" name="正方形/長方形 7"/>
          <p:cNvSpPr/>
          <p:nvPr/>
        </p:nvSpPr>
        <p:spPr bwMode="auto">
          <a:xfrm>
            <a:off x="812800" y="4969508"/>
            <a:ext cx="8280400" cy="1260475"/>
          </a:xfrm>
          <a:prstGeom prst="rect">
            <a:avLst/>
          </a:prstGeom>
          <a:pattFill prst="wdUpDiag">
            <a:fgClr>
              <a:schemeClr val="accent1"/>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3836878" y="2790763"/>
            <a:ext cx="1116122"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H="1" flipV="1">
            <a:off x="4232922" y="3114799"/>
            <a:ext cx="720078" cy="185470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265759" y="3111659"/>
            <a:ext cx="1687241" cy="18578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H="1" flipV="1">
            <a:off x="3440834" y="3654859"/>
            <a:ext cx="1512166" cy="13146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8" idx="0"/>
          </p:cNvCxnSpPr>
          <p:nvPr/>
        </p:nvCxnSpPr>
        <p:spPr>
          <a:xfrm flipH="1">
            <a:off x="4664968" y="4969508"/>
            <a:ext cx="288032" cy="727744"/>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4174723" y="5527198"/>
            <a:ext cx="490245" cy="170054"/>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3512840" y="4994467"/>
            <a:ext cx="661883" cy="556538"/>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3030610" y="3924714"/>
            <a:ext cx="482231" cy="106975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a:off x="4419845" y="4969508"/>
            <a:ext cx="533155" cy="339041"/>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3405188" y="5300850"/>
            <a:ext cx="1014657" cy="1605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3166880" y="5494621"/>
            <a:ext cx="273954" cy="45465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flipV="1">
            <a:off x="2828764" y="5001772"/>
            <a:ext cx="338116" cy="947508"/>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flipV="1">
            <a:off x="2730331" y="4040583"/>
            <a:ext cx="98433" cy="96118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11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000672" y="1881188"/>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3920767" y="1881187"/>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828764" y="1844675"/>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3044788" y="1876623"/>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968439" y="1844675"/>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789131" y="2816932"/>
            <a:ext cx="2039633" cy="213863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357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BTDF</a:t>
            </a:r>
            <a:endParaRPr kumimoji="1" lang="ja-JP" altLang="en-US"/>
          </a:p>
        </p:txBody>
      </p:sp>
      <p:sp>
        <p:nvSpPr>
          <p:cNvPr id="8" name="正方形/長方形 7"/>
          <p:cNvSpPr/>
          <p:nvPr/>
        </p:nvSpPr>
        <p:spPr bwMode="auto">
          <a:xfrm>
            <a:off x="796414" y="3392488"/>
            <a:ext cx="8280400" cy="1260475"/>
          </a:xfrm>
          <a:prstGeom prst="rect">
            <a:avLst/>
          </a:prstGeom>
          <a:pattFill prst="wdUpDiag">
            <a:fgClr>
              <a:schemeClr val="accent1"/>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796414" y="339979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2848" y="1913312"/>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808535" y="1172193"/>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6" name="直線コネクタ 25"/>
          <p:cNvCxnSpPr/>
          <p:nvPr/>
        </p:nvCxnSpPr>
        <p:spPr>
          <a:xfrm>
            <a:off x="796414" y="4629934"/>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4320722" y="4652963"/>
            <a:ext cx="632126" cy="32385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3273055" y="4619095"/>
            <a:ext cx="1047668" cy="125316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3139894" y="4629933"/>
            <a:ext cx="1166791" cy="94130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4320724" y="4623653"/>
            <a:ext cx="236232" cy="74956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3273055" y="4652963"/>
            <a:ext cx="1033630" cy="21619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3605564" y="4606906"/>
            <a:ext cx="715158" cy="119560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a:off x="4320723" y="3392488"/>
            <a:ext cx="615891" cy="1260475"/>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788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9052863" cy="1132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i="1" smtClean="0">
                              <a:latin typeface="Cambria Math" panose="02040503050406030204" pitchFamily="18" charset="0"/>
                            </a:rPr>
                          </m:ctrlPr>
                        </m:sSubPr>
                        <m:e>
                          <m:r>
                            <a:rPr kumimoji="1" lang="en-US" altLang="ja-JP" sz="3600" b="0" i="1" smtClean="0">
                              <a:latin typeface="Cambria Math" panose="02040503050406030204" pitchFamily="18" charset="0"/>
                            </a:rPr>
                            <m:t>𝐿</m:t>
                          </m:r>
                        </m:e>
                        <m:sub>
                          <m:r>
                            <a:rPr kumimoji="1" lang="en-US" altLang="ja-JP" sz="3600" b="0" i="1" smtClean="0">
                              <a:latin typeface="Cambria Math" panose="02040503050406030204" pitchFamily="18" charset="0"/>
                            </a:rPr>
                            <m:t>𝑟</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p>
                        <m:sSupPr>
                          <m:ctrlPr>
                            <a:rPr lang="en-US" altLang="ja-JP" sz="3600" i="1" smtClean="0">
                              <a:solidFill>
                                <a:schemeClr val="tx1"/>
                              </a:solidFill>
                              <a:latin typeface="Cambria Math" panose="02040503050406030204" pitchFamily="18" charset="0"/>
                            </a:rPr>
                          </m:ctrlPr>
                        </m:sSupPr>
                        <m:e>
                          <m:acc>
                            <m:accPr>
                              <m:chr m:val="⃗"/>
                              <m:ctrlPr>
                                <a:rPr lang="en-US" altLang="ja-JP" sz="3600" i="1">
                                  <a:solidFill>
                                    <a:schemeClr val="tx1"/>
                                  </a:solidFill>
                                  <a:latin typeface="Cambria Math" panose="02040503050406030204" pitchFamily="18" charset="0"/>
                                </a:rPr>
                              </m:ctrlPr>
                            </m:accPr>
                            <m:e>
                              <m:r>
                                <a:rPr lang="ja-JP" altLang="en-US" sz="3600" i="1">
                                  <a:solidFill>
                                    <a:schemeClr val="tx1"/>
                                  </a:solidFill>
                                  <a:latin typeface="Cambria Math" panose="02040503050406030204" pitchFamily="18" charset="0"/>
                                </a:rPr>
                                <m:t>𝜔</m:t>
                              </m:r>
                            </m:e>
                          </m:acc>
                        </m:e>
                        <m:sup>
                          <m:r>
                            <a:rPr lang="en-US" altLang="ja-JP" sz="3600" i="1">
                              <a:solidFill>
                                <a:schemeClr val="tx1"/>
                              </a:solidFill>
                              <a:latin typeface="Cambria Math" panose="02040503050406030204" pitchFamily="18" charset="0"/>
                            </a:rPr>
                            <m:t>′</m:t>
                          </m:r>
                        </m:sup>
                      </m:sSup>
                      <m:r>
                        <a:rPr lang="en-US" altLang="ja-JP" sz="3600" b="0" i="1" smtClean="0">
                          <a:solidFill>
                            <a:schemeClr val="tx1"/>
                          </a:solidFill>
                          <a:latin typeface="Cambria Math" panose="02040503050406030204" pitchFamily="18" charset="0"/>
                        </a:rPr>
                        <m:t>)</m:t>
                      </m:r>
                      <m:r>
                        <a:rPr kumimoji="1" lang="en-US" altLang="ja-JP" sz="3600" b="0" i="1" smtClean="0">
                          <a:latin typeface="Cambria Math" panose="02040503050406030204" pitchFamily="18" charset="0"/>
                        </a:rPr>
                        <m:t>=</m:t>
                      </m:r>
                      <m:nary>
                        <m:naryPr>
                          <m:ctrlPr>
                            <a:rPr kumimoji="1" lang="en-US" altLang="ja-JP" sz="3600" b="0" i="1" smtClean="0">
                              <a:latin typeface="Cambria Math" panose="02040503050406030204" pitchFamily="18" charset="0"/>
                            </a:rPr>
                          </m:ctrlPr>
                        </m:naryPr>
                        <m:sub>
                          <m:r>
                            <m:rPr>
                              <m:sty m:val="p"/>
                              <m:brk m:alnAt="23"/>
                            </m:rPr>
                            <a:rPr kumimoji="1" lang="el-GR" altLang="ja-JP" sz="3600" b="0" i="1" smtClean="0">
                              <a:latin typeface="Cambria Math" panose="02040503050406030204" pitchFamily="18" charset="0"/>
                              <a:ea typeface="Cambria Math" panose="02040503050406030204" pitchFamily="18" charset="0"/>
                            </a:rPr>
                            <m:t>Ω</m:t>
                          </m:r>
                        </m:sub>
                        <m:sup>
                          <m:r>
                            <a:rPr kumimoji="1" lang="en-US" altLang="ja-JP" sz="3600" b="0" i="1" smtClean="0">
                              <a:latin typeface="Cambria Math" panose="02040503050406030204" pitchFamily="18" charset="0"/>
                            </a:rPr>
                            <m:t> </m:t>
                          </m:r>
                        </m:sup>
                        <m:e>
                          <m:sSub>
                            <m:sSubPr>
                              <m:ctrlPr>
                                <a:rPr kumimoji="1" lang="en-US" altLang="ja-JP" sz="3600" b="0" i="1" smtClean="0">
                                  <a:solidFill>
                                    <a:srgbClr val="FF0000"/>
                                  </a:solidFill>
                                  <a:latin typeface="Cambria Math" panose="02040503050406030204" pitchFamily="18" charset="0"/>
                                </a:rPr>
                              </m:ctrlPr>
                            </m:sSubPr>
                            <m:e>
                              <m:r>
                                <a:rPr kumimoji="1" lang="en-US" altLang="ja-JP" sz="3600" b="0" i="1" smtClean="0">
                                  <a:solidFill>
                                    <a:srgbClr val="FF0000"/>
                                  </a:solidFill>
                                  <a:latin typeface="Cambria Math" panose="02040503050406030204" pitchFamily="18" charset="0"/>
                                </a:rPr>
                                <m:t>𝑓</m:t>
                              </m:r>
                            </m:e>
                            <m:sub>
                              <m:r>
                                <a:rPr kumimoji="1" lang="en-US" altLang="ja-JP" sz="3600" b="0" i="1" smtClean="0">
                                  <a:solidFill>
                                    <a:srgbClr val="FF0000"/>
                                  </a:solidFill>
                                  <a:latin typeface="Cambria Math" panose="02040503050406030204" pitchFamily="18" charset="0"/>
                                </a:rPr>
                                <m:t>𝑟</m:t>
                              </m:r>
                            </m:sub>
                          </m:sSub>
                          <m:d>
                            <m:dPr>
                              <m:ctrlPr>
                                <a:rPr kumimoji="1" lang="en-US" altLang="ja-JP" sz="3600" b="0" i="1" smtClean="0">
                                  <a:solidFill>
                                    <a:srgbClr val="FF0000"/>
                                  </a:solidFill>
                                  <a:latin typeface="Cambria Math" panose="02040503050406030204" pitchFamily="18" charset="0"/>
                                </a:rPr>
                              </m:ctrlPr>
                            </m:dPr>
                            <m:e>
                              <m:r>
                                <a:rPr kumimoji="1" lang="en-US" altLang="ja-JP" sz="3600" b="0" i="1" smtClean="0">
                                  <a:solidFill>
                                    <a:srgbClr val="FF0000"/>
                                  </a:solidFill>
                                  <a:latin typeface="Cambria Math" panose="02040503050406030204" pitchFamily="18" charset="0"/>
                                </a:rPr>
                                <m:t>𝑥</m:t>
                              </m:r>
                              <m:r>
                                <a:rPr kumimoji="1" lang="en-US" altLang="ja-JP" sz="3600" b="0" i="1" smtClean="0">
                                  <a:solidFill>
                                    <a:srgbClr val="FF0000"/>
                                  </a:solidFill>
                                  <a:latin typeface="Cambria Math" panose="02040503050406030204" pitchFamily="18" charset="0"/>
                                </a:rPr>
                                <m:t>,</m:t>
                              </m:r>
                              <m:sSup>
                                <m:sSupPr>
                                  <m:ctrlPr>
                                    <a:rPr kumimoji="1" lang="en-US" altLang="ja-JP" sz="3600" b="0" i="1" smtClean="0">
                                      <a:solidFill>
                                        <a:srgbClr val="FF0000"/>
                                      </a:solidFill>
                                      <a:latin typeface="Cambria Math" panose="02040503050406030204" pitchFamily="18" charset="0"/>
                                    </a:rPr>
                                  </m:ctrlPr>
                                </m:sSupPr>
                                <m:e>
                                  <m:acc>
                                    <m:accPr>
                                      <m:chr m:val="⃗"/>
                                      <m:ctrlPr>
                                        <a:rPr lang="en-US" altLang="ja-JP" sz="3600" i="1">
                                          <a:solidFill>
                                            <a:srgbClr val="FF0000"/>
                                          </a:solidFill>
                                          <a:latin typeface="Cambria Math" panose="02040503050406030204" pitchFamily="18" charset="0"/>
                                        </a:rPr>
                                      </m:ctrlPr>
                                    </m:accPr>
                                    <m:e>
                                      <m:r>
                                        <a:rPr lang="ja-JP" altLang="en-US" sz="3600" i="1">
                                          <a:solidFill>
                                            <a:srgbClr val="FF0000"/>
                                          </a:solidFill>
                                          <a:latin typeface="Cambria Math" panose="02040503050406030204" pitchFamily="18" charset="0"/>
                                        </a:rPr>
                                        <m:t>𝜔</m:t>
                                      </m:r>
                                    </m:e>
                                  </m:acc>
                                </m:e>
                                <m:sup>
                                  <m:r>
                                    <a:rPr lang="en-US" altLang="ja-JP" sz="3600" i="1">
                                      <a:solidFill>
                                        <a:srgbClr val="FF0000"/>
                                      </a:solidFill>
                                      <a:latin typeface="Cambria Math" panose="02040503050406030204" pitchFamily="18" charset="0"/>
                                    </a:rPr>
                                    <m:t>′</m:t>
                                  </m:r>
                                </m:sup>
                              </m:sSup>
                              <m:r>
                                <a:rPr lang="en-US" altLang="ja-JP" sz="3600" b="0" i="1" smtClean="0">
                                  <a:solidFill>
                                    <a:srgbClr val="FF0000"/>
                                  </a:solidFill>
                                  <a:latin typeface="Cambria Math" panose="02040503050406030204" pitchFamily="18" charset="0"/>
                                </a:rPr>
                                <m:t>,</m:t>
                              </m:r>
                              <m:acc>
                                <m:accPr>
                                  <m:chr m:val="⃗"/>
                                  <m:ctrlPr>
                                    <a:rPr lang="en-US" altLang="ja-JP" sz="3600" i="1">
                                      <a:solidFill>
                                        <a:srgbClr val="FF0000"/>
                                      </a:solidFill>
                                      <a:latin typeface="Cambria Math" panose="02040503050406030204" pitchFamily="18" charset="0"/>
                                    </a:rPr>
                                  </m:ctrlPr>
                                </m:accPr>
                                <m:e>
                                  <m:r>
                                    <a:rPr lang="ja-JP" altLang="en-US" sz="3600" i="1">
                                      <a:solidFill>
                                        <a:srgbClr val="FF0000"/>
                                      </a:solidFill>
                                      <a:latin typeface="Cambria Math" panose="02040503050406030204" pitchFamily="18" charset="0"/>
                                    </a:rPr>
                                    <m:t>𝜔</m:t>
                                  </m:r>
                                </m:e>
                              </m:acc>
                            </m:e>
                          </m:d>
                          <m:sSub>
                            <m:sSubPr>
                              <m:ctrlPr>
                                <a:rPr lang="en-US" altLang="ja-JP" sz="3600" b="0" i="1" smtClean="0">
                                  <a:solidFill>
                                    <a:srgbClr val="00B050"/>
                                  </a:solidFill>
                                  <a:latin typeface="Cambria Math" panose="02040503050406030204" pitchFamily="18" charset="0"/>
                                </a:rPr>
                              </m:ctrlPr>
                            </m:sSubPr>
                            <m:e>
                              <m:r>
                                <a:rPr lang="en-US" altLang="ja-JP" sz="3600" b="0" i="1" smtClean="0">
                                  <a:solidFill>
                                    <a:srgbClr val="00B050"/>
                                  </a:solidFill>
                                  <a:latin typeface="Cambria Math" panose="02040503050406030204" pitchFamily="18" charset="0"/>
                                </a:rPr>
                                <m:t> </m:t>
                              </m:r>
                              <m:r>
                                <a:rPr lang="en-US" altLang="ja-JP" sz="3600" b="0" i="1" smtClean="0">
                                  <a:solidFill>
                                    <a:srgbClr val="00B050"/>
                                  </a:solidFill>
                                  <a:latin typeface="Cambria Math" panose="02040503050406030204" pitchFamily="18" charset="0"/>
                                </a:rPr>
                                <m:t>𝐿</m:t>
                              </m:r>
                            </m:e>
                            <m:sub>
                              <m:r>
                                <a:rPr lang="en-US" altLang="ja-JP" sz="3600" b="0" i="1" smtClean="0">
                                  <a:solidFill>
                                    <a:srgbClr val="00B050"/>
                                  </a:solidFill>
                                  <a:latin typeface="Cambria Math" panose="02040503050406030204" pitchFamily="18" charset="0"/>
                                </a:rPr>
                                <m:t>𝑖</m:t>
                              </m:r>
                            </m:sub>
                          </m:sSub>
                          <m:d>
                            <m:dPr>
                              <m:ctrlPr>
                                <a:rPr lang="en-US" altLang="ja-JP" sz="3600" b="0" i="1" smtClean="0">
                                  <a:solidFill>
                                    <a:srgbClr val="00B050"/>
                                  </a:solidFill>
                                  <a:latin typeface="Cambria Math" panose="02040503050406030204" pitchFamily="18" charset="0"/>
                                </a:rPr>
                              </m:ctrlPr>
                            </m:dPr>
                            <m:e>
                              <m:r>
                                <a:rPr lang="en-US" altLang="ja-JP" sz="3600" b="0" i="1" smtClean="0">
                                  <a:solidFill>
                                    <a:srgbClr val="00B050"/>
                                  </a:solidFill>
                                  <a:latin typeface="Cambria Math" panose="02040503050406030204" pitchFamily="18" charset="0"/>
                                </a:rPr>
                                <m:t>𝑥</m:t>
                              </m:r>
                              <m:r>
                                <a:rPr lang="en-US" altLang="ja-JP" sz="3600" b="0" i="1" smtClean="0">
                                  <a:solidFill>
                                    <a:srgbClr val="00B050"/>
                                  </a:solidFill>
                                  <a:latin typeface="Cambria Math" panose="02040503050406030204" pitchFamily="18" charset="0"/>
                                </a:rPr>
                                <m:t>,</m:t>
                              </m:r>
                              <m:sSup>
                                <m:sSupPr>
                                  <m:ctrlPr>
                                    <a:rPr kumimoji="1" lang="en-US" altLang="ja-JP" sz="3600" b="0" i="1" smtClean="0">
                                      <a:solidFill>
                                        <a:srgbClr val="00B050"/>
                                      </a:solidFill>
                                      <a:latin typeface="Cambria Math" panose="02040503050406030204" pitchFamily="18" charset="0"/>
                                    </a:rPr>
                                  </m:ctrlPr>
                                </m:sSupPr>
                                <m:e>
                                  <m:acc>
                                    <m:accPr>
                                      <m:chr m:val="⃗"/>
                                      <m:ctrlPr>
                                        <a:rPr kumimoji="1" lang="en-US" altLang="ja-JP" sz="3600" b="0" i="1" smtClean="0">
                                          <a:solidFill>
                                            <a:srgbClr val="00B050"/>
                                          </a:solidFill>
                                          <a:latin typeface="Cambria Math" panose="02040503050406030204" pitchFamily="18" charset="0"/>
                                        </a:rPr>
                                      </m:ctrlPr>
                                    </m:accPr>
                                    <m:e>
                                      <m:r>
                                        <a:rPr kumimoji="1" lang="ja-JP" altLang="en-US" sz="3600" b="0" i="1" smtClean="0">
                                          <a:solidFill>
                                            <a:srgbClr val="00B050"/>
                                          </a:solidFill>
                                          <a:latin typeface="Cambria Math" panose="02040503050406030204" pitchFamily="18" charset="0"/>
                                        </a:rPr>
                                        <m:t>𝜔</m:t>
                                      </m:r>
                                    </m:e>
                                  </m:acc>
                                </m:e>
                                <m:sup>
                                  <m:r>
                                    <a:rPr kumimoji="1" lang="en-US" altLang="ja-JP" sz="3600" b="0" i="1" smtClean="0">
                                      <a:solidFill>
                                        <a:srgbClr val="00B050"/>
                                      </a:solidFill>
                                      <a:latin typeface="Cambria Math" panose="02040503050406030204" pitchFamily="18" charset="0"/>
                                    </a:rPr>
                                    <m:t>′</m:t>
                                  </m:r>
                                </m:sup>
                              </m:sSup>
                            </m:e>
                          </m:d>
                          <m:d>
                            <m:dPr>
                              <m:ctrlPr>
                                <a:rPr kumimoji="1" lang="en-US" altLang="ja-JP" sz="3600" b="0" i="1" smtClean="0">
                                  <a:solidFill>
                                    <a:schemeClr val="tx2"/>
                                  </a:solidFill>
                                  <a:latin typeface="Cambria Math" panose="02040503050406030204" pitchFamily="18" charset="0"/>
                                </a:rPr>
                              </m:ctrlPr>
                            </m:dPr>
                            <m:e>
                              <m:sSup>
                                <m:sSupPr>
                                  <m:ctrlPr>
                                    <a:rPr kumimoji="1" lang="en-US" altLang="ja-JP" sz="3600" b="0" i="1" smtClean="0">
                                      <a:solidFill>
                                        <a:schemeClr val="tx2"/>
                                      </a:solidFill>
                                      <a:latin typeface="Cambria Math" panose="02040503050406030204" pitchFamily="18" charset="0"/>
                                    </a:rPr>
                                  </m:ctrlPr>
                                </m:sSupPr>
                                <m:e>
                                  <m:acc>
                                    <m:accPr>
                                      <m:chr m:val="⃗"/>
                                      <m:ctrlPr>
                                        <a:rPr kumimoji="1" lang="en-US" altLang="ja-JP" sz="3600" b="0" i="1" smtClean="0">
                                          <a:solidFill>
                                            <a:schemeClr val="tx2"/>
                                          </a:solidFill>
                                          <a:latin typeface="Cambria Math" panose="02040503050406030204" pitchFamily="18" charset="0"/>
                                        </a:rPr>
                                      </m:ctrlPr>
                                    </m:accPr>
                                    <m:e>
                                      <m:r>
                                        <a:rPr kumimoji="1" lang="ja-JP" altLang="en-US" sz="3600" b="0" i="1" smtClean="0">
                                          <a:solidFill>
                                            <a:schemeClr val="tx2"/>
                                          </a:solidFill>
                                          <a:latin typeface="Cambria Math" panose="02040503050406030204" pitchFamily="18" charset="0"/>
                                        </a:rPr>
                                        <m:t>𝜔</m:t>
                                      </m:r>
                                    </m:e>
                                  </m:acc>
                                </m:e>
                                <m:sup>
                                  <m:r>
                                    <a:rPr kumimoji="1" lang="en-US" altLang="ja-JP" sz="3600" b="0" i="1" smtClean="0">
                                      <a:solidFill>
                                        <a:schemeClr val="tx2"/>
                                      </a:solidFill>
                                      <a:latin typeface="Cambria Math" panose="02040503050406030204" pitchFamily="18" charset="0"/>
                                    </a:rPr>
                                    <m:t>′</m:t>
                                  </m:r>
                                </m:sup>
                              </m:sSup>
                              <m:r>
                                <a:rPr lang="en-US" altLang="ja-JP" sz="36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600" b="0" i="1" smtClean="0">
                                      <a:solidFill>
                                        <a:schemeClr val="tx2"/>
                                      </a:solidFill>
                                      <a:latin typeface="Cambria Math" panose="02040503050406030204" pitchFamily="18" charset="0"/>
                                    </a:rPr>
                                  </m:ctrlPr>
                                </m:accPr>
                                <m:e>
                                  <m:r>
                                    <a:rPr kumimoji="1" lang="en-US" altLang="ja-JP" sz="3600" b="0" i="1" smtClean="0">
                                      <a:solidFill>
                                        <a:schemeClr val="tx2"/>
                                      </a:solidFill>
                                      <a:latin typeface="Cambria Math" panose="02040503050406030204" pitchFamily="18" charset="0"/>
                                    </a:rPr>
                                    <m:t>𝑛</m:t>
                                  </m:r>
                                </m:e>
                              </m:acc>
                            </m:e>
                          </m:d>
                          <m:r>
                            <a:rPr kumimoji="1" lang="en-US" altLang="ja-JP" sz="3600" b="0" i="1" smtClean="0">
                              <a:latin typeface="Cambria Math" panose="02040503050406030204" pitchFamily="18" charset="0"/>
                            </a:rPr>
                            <m:t>𝑑</m:t>
                          </m:r>
                          <m:acc>
                            <m:accPr>
                              <m:chr m:val="⃗"/>
                              <m:ctrlPr>
                                <a:rPr kumimoji="1" lang="en-US" altLang="ja-JP" sz="3600" b="0" i="1" smtClean="0">
                                  <a:latin typeface="Cambria Math" panose="02040503050406030204" pitchFamily="18" charset="0"/>
                                </a:rPr>
                              </m:ctrlPr>
                            </m:accPr>
                            <m:e>
                              <m:r>
                                <a:rPr kumimoji="1" lang="ja-JP" altLang="en-US" sz="3600" b="0" i="1" smtClean="0">
                                  <a:latin typeface="Cambria Math" panose="02040503050406030204" pitchFamily="18" charset="0"/>
                                </a:rPr>
                                <m:t>𝜔</m:t>
                              </m:r>
                            </m:e>
                          </m:acc>
                        </m:e>
                      </m:nary>
                    </m:oMath>
                  </m:oMathPara>
                </a14:m>
                <a:endParaRPr kumimoji="1" lang="ja-JP" altLang="en-US" sz="360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9052863" cy="1132746"/>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980892" y="3723813"/>
            <a:ext cx="1800200" cy="461665"/>
          </a:xfrm>
          <a:prstGeom prst="rect">
            <a:avLst/>
          </a:prstGeom>
          <a:noFill/>
        </p:spPr>
        <p:txBody>
          <a:bodyPr wrap="square" rtlCol="0">
            <a:spAutoFit/>
          </a:bodyPr>
          <a:lstStyle/>
          <a:p>
            <a:r>
              <a:rPr kumimoji="1" lang="en-US" altLang="ja-JP" sz="240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40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61665"/>
          </a:xfrm>
          <a:prstGeom prst="rect">
            <a:avLst/>
          </a:prstGeom>
          <a:noFill/>
        </p:spPr>
        <p:txBody>
          <a:bodyPr wrap="square" rtlCol="0">
            <a:spAutoFit/>
          </a:bodyPr>
          <a:lstStyle/>
          <a:p>
            <a:r>
              <a:rPr lang="ja-JP" altLang="en-US" sz="240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40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149630" y="3723813"/>
            <a:ext cx="1800200" cy="461665"/>
          </a:xfrm>
          <a:prstGeom prst="rect">
            <a:avLst/>
          </a:prstGeom>
          <a:noFill/>
        </p:spPr>
        <p:txBody>
          <a:bodyPr wrap="square" rtlCol="0">
            <a:spAutoFit/>
          </a:bodyPr>
          <a:lstStyle/>
          <a:p>
            <a:r>
              <a:rPr lang="ja-JP" altLang="en-US" sz="240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40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p:nvPr/>
        </p:nvCxnSpPr>
        <p:spPr>
          <a:xfrm>
            <a:off x="3405214" y="3501008"/>
            <a:ext cx="216024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95845" y="3499077"/>
            <a:ext cx="161204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437276"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216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908271" cy="106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trlPr>
                            <a:rPr kumimoji="1" lang="en-US" altLang="ja-JP" sz="3400" b="0" i="1" smtClean="0">
                              <a:latin typeface="Cambria Math" panose="02040503050406030204" pitchFamily="18" charset="0"/>
                            </a:rPr>
                          </m:ctrlPr>
                        </m:naryPr>
                        <m:sub>
                          <m:r>
                            <m:rPr>
                              <m:sty m:val="p"/>
                              <m:brk m:alnAt="23"/>
                            </m:rPr>
                            <a:rPr kumimoji="1" lang="el-GR" altLang="ja-JP" sz="3400" b="0" i="1" smtClean="0">
                              <a:latin typeface="Cambria Math" panose="02040503050406030204" pitchFamily="18" charset="0"/>
                              <a:ea typeface="Cambria Math" panose="02040503050406030204" pitchFamily="18" charset="0"/>
                            </a:rPr>
                            <m:t>Ω</m:t>
                          </m:r>
                        </m:sub>
                        <m:sup>
                          <m:r>
                            <a:rPr kumimoji="1" lang="en-US" altLang="ja-JP" sz="3400" b="0" i="1" smtClean="0">
                              <a:latin typeface="Cambria Math" panose="02040503050406030204" pitchFamily="18" charset="0"/>
                            </a:rPr>
                            <m:t> </m:t>
                          </m:r>
                        </m:sup>
                        <m:e>
                          <m:sSub>
                            <m:sSubPr>
                              <m:ctrlPr>
                                <a:rPr kumimoji="1" lang="en-US" altLang="ja-JP" sz="3400" b="0" i="1" smtClean="0">
                                  <a:solidFill>
                                    <a:srgbClr val="FF0000"/>
                                  </a:solidFill>
                                  <a:latin typeface="Cambria Math" panose="02040503050406030204" pitchFamily="18" charset="0"/>
                                </a:rPr>
                              </m:ctrlPr>
                            </m:sSubPr>
                            <m:e>
                              <m:r>
                                <a:rPr kumimoji="1" lang="en-US" altLang="ja-JP" sz="3400" b="0" i="1" smtClean="0">
                                  <a:solidFill>
                                    <a:srgbClr val="FF0000"/>
                                  </a:solidFill>
                                  <a:latin typeface="Cambria Math" panose="02040503050406030204" pitchFamily="18" charset="0"/>
                                </a:rPr>
                                <m:t>𝑓</m:t>
                              </m:r>
                            </m:e>
                            <m:sub>
                              <m:r>
                                <a:rPr kumimoji="1" lang="en-US" altLang="ja-JP" sz="3400" b="0" i="1" smtClean="0">
                                  <a:solidFill>
                                    <a:srgbClr val="FF0000"/>
                                  </a:solidFill>
                                  <a:latin typeface="Cambria Math" panose="02040503050406030204" pitchFamily="18" charset="0"/>
                                </a:rPr>
                                <m:t>𝑟</m:t>
                              </m:r>
                            </m:sub>
                          </m:sSub>
                          <m:d>
                            <m:dPr>
                              <m:ctrlPr>
                                <a:rPr kumimoji="1" lang="en-US" altLang="ja-JP" sz="3400" b="0" i="1" smtClean="0">
                                  <a:solidFill>
                                    <a:srgbClr val="FF0000"/>
                                  </a:solidFill>
                                  <a:latin typeface="Cambria Math" panose="02040503050406030204" pitchFamily="18" charset="0"/>
                                </a:rPr>
                              </m:ctrlPr>
                            </m:dPr>
                            <m:e>
                              <m:r>
                                <a:rPr kumimoji="1" lang="en-US" altLang="ja-JP" sz="3400" b="0" i="1" smtClean="0">
                                  <a:solidFill>
                                    <a:srgbClr val="FF0000"/>
                                  </a:solidFill>
                                  <a:latin typeface="Cambria Math" panose="02040503050406030204" pitchFamily="18" charset="0"/>
                                </a:rPr>
                                <m:t>𝑥</m:t>
                              </m:r>
                              <m:r>
                                <a:rPr kumimoji="1" lang="en-US" altLang="ja-JP" sz="3400" b="0" i="1" smtClean="0">
                                  <a:solidFill>
                                    <a:srgbClr val="FF0000"/>
                                  </a:solidFill>
                                  <a:latin typeface="Cambria Math" panose="02040503050406030204" pitchFamily="18" charset="0"/>
                                </a:rPr>
                                <m:t>,</m:t>
                              </m:r>
                              <m:sSub>
                                <m:sSubPr>
                                  <m:ctrlPr>
                                    <a:rPr lang="en-US" altLang="ja-JP" sz="3400" i="1" smtClean="0">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b="0" i="1" smtClean="0">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b="0" i="1" smtClean="0">
                                  <a:solidFill>
                                    <a:srgbClr val="00B050"/>
                                  </a:solidFill>
                                  <a:latin typeface="Cambria Math" panose="02040503050406030204" pitchFamily="18" charset="0"/>
                                </a:rPr>
                              </m:ctrlPr>
                            </m:sSubPr>
                            <m:e>
                              <m:r>
                                <a:rPr lang="en-US" altLang="ja-JP" sz="3400" b="0" i="1" smtClean="0">
                                  <a:solidFill>
                                    <a:srgbClr val="00B050"/>
                                  </a:solidFill>
                                  <a:latin typeface="Cambria Math" panose="02040503050406030204" pitchFamily="18" charset="0"/>
                                </a:rPr>
                                <m:t> </m:t>
                              </m:r>
                              <m:r>
                                <a:rPr lang="en-US" altLang="ja-JP" sz="3400" b="0" i="1" smtClean="0">
                                  <a:solidFill>
                                    <a:srgbClr val="00B050"/>
                                  </a:solidFill>
                                  <a:latin typeface="Cambria Math" panose="02040503050406030204" pitchFamily="18" charset="0"/>
                                </a:rPr>
                                <m:t>𝐿</m:t>
                              </m:r>
                            </m:e>
                            <m:sub>
                              <m:r>
                                <a:rPr lang="en-US" altLang="ja-JP" sz="3400" b="0" i="1" smtClean="0">
                                  <a:solidFill>
                                    <a:srgbClr val="00B050"/>
                                  </a:solidFill>
                                  <a:latin typeface="Cambria Math" panose="02040503050406030204" pitchFamily="18" charset="0"/>
                                </a:rPr>
                                <m:t>𝑖</m:t>
                              </m:r>
                            </m:sub>
                          </m:sSub>
                          <m:d>
                            <m:dPr>
                              <m:ctrlPr>
                                <a:rPr lang="en-US" altLang="ja-JP" sz="3400" b="0" i="1" smtClean="0">
                                  <a:solidFill>
                                    <a:srgbClr val="00B050"/>
                                  </a:solidFill>
                                  <a:latin typeface="Cambria Math" panose="02040503050406030204" pitchFamily="18" charset="0"/>
                                </a:rPr>
                              </m:ctrlPr>
                            </m:dPr>
                            <m:e>
                              <m:r>
                                <a:rPr lang="en-US" altLang="ja-JP" sz="3400" b="0" i="1" smtClean="0">
                                  <a:solidFill>
                                    <a:srgbClr val="00B050"/>
                                  </a:solidFill>
                                  <a:latin typeface="Cambria Math" panose="02040503050406030204" pitchFamily="18" charset="0"/>
                                </a:rPr>
                                <m:t>𝑥</m:t>
                              </m:r>
                              <m:r>
                                <a:rPr lang="en-US" altLang="ja-JP" sz="3400" b="0" i="1" smtClean="0">
                                  <a:solidFill>
                                    <a:srgbClr val="00B050"/>
                                  </a:solidFill>
                                  <a:latin typeface="Cambria Math" panose="02040503050406030204" pitchFamily="18" charset="0"/>
                                </a:rPr>
                                <m:t>,</m:t>
                              </m:r>
                              <m:sSub>
                                <m:sSubPr>
                                  <m:ctrlPr>
                                    <a:rPr lang="en-US" altLang="ja-JP" sz="3400" i="1" smtClean="0">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kumimoji="1" lang="en-US" altLang="ja-JP" sz="3400" b="0" i="1" smtClean="0">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400" b="0" i="1" smtClean="0">
                                      <a:solidFill>
                                        <a:schemeClr val="tx2"/>
                                      </a:solidFill>
                                      <a:latin typeface="Cambria Math" panose="02040503050406030204" pitchFamily="18" charset="0"/>
                                    </a:rPr>
                                  </m:ctrlPr>
                                </m:accPr>
                                <m:e>
                                  <m:r>
                                    <a:rPr kumimoji="1" lang="en-US" altLang="ja-JP" sz="3400" b="0" i="1" smtClean="0">
                                      <a:solidFill>
                                        <a:schemeClr val="tx2"/>
                                      </a:solidFill>
                                      <a:latin typeface="Cambria Math" panose="02040503050406030204" pitchFamily="18" charset="0"/>
                                    </a:rPr>
                                    <m:t>𝑛</m:t>
                                  </m:r>
                                </m:e>
                              </m:acc>
                            </m:e>
                          </m:d>
                          <m:r>
                            <a:rPr kumimoji="1" lang="en-US" altLang="ja-JP" sz="3400" b="0" i="1" smtClean="0">
                              <a:latin typeface="Cambria Math" panose="02040503050406030204" pitchFamily="18" charset="0"/>
                            </a:rPr>
                            <m:t>𝑑</m:t>
                          </m:r>
                          <m:acc>
                            <m:accPr>
                              <m:chr m:val="⃗"/>
                              <m:ctrlPr>
                                <a:rPr kumimoji="1" lang="en-US" altLang="ja-JP" sz="3400" b="0" i="1" smtClean="0">
                                  <a:latin typeface="Cambria Math" panose="02040503050406030204" pitchFamily="18" charset="0"/>
                                </a:rPr>
                              </m:ctrlPr>
                            </m:accPr>
                            <m:e>
                              <m:r>
                                <a:rPr kumimoji="1" lang="ja-JP" altLang="en-US" sz="3400" b="0" i="1" smtClean="0">
                                  <a:latin typeface="Cambria Math" panose="02040503050406030204" pitchFamily="18" charset="0"/>
                                </a:rPr>
                                <m:t>𝜔</m:t>
                              </m:r>
                            </m:e>
                          </m:acc>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908271" cy="1069845"/>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895645" y="3723813"/>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077236" y="3731837"/>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405214" y="350100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601072" y="3499077"/>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251781"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89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908271" cy="106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trlPr>
                            <a:rPr kumimoji="1" lang="en-US" altLang="ja-JP" sz="3400" b="0" i="1" smtClean="0">
                              <a:latin typeface="Cambria Math" panose="02040503050406030204" pitchFamily="18" charset="0"/>
                            </a:rPr>
                          </m:ctrlPr>
                        </m:naryPr>
                        <m:sub>
                          <m:r>
                            <m:rPr>
                              <m:sty m:val="p"/>
                              <m:brk m:alnAt="23"/>
                            </m:rPr>
                            <a:rPr kumimoji="1" lang="el-GR" altLang="ja-JP" sz="3400" b="0" i="1" smtClean="0">
                              <a:latin typeface="Cambria Math" panose="02040503050406030204" pitchFamily="18" charset="0"/>
                              <a:ea typeface="Cambria Math" panose="02040503050406030204" pitchFamily="18" charset="0"/>
                            </a:rPr>
                            <m:t>Ω</m:t>
                          </m:r>
                        </m:sub>
                        <m:sup>
                          <m:r>
                            <a:rPr kumimoji="1" lang="en-US" altLang="ja-JP" sz="3400" b="0" i="1" smtClean="0">
                              <a:latin typeface="Cambria Math" panose="02040503050406030204" pitchFamily="18" charset="0"/>
                            </a:rPr>
                            <m:t> </m:t>
                          </m:r>
                        </m:sup>
                        <m:e>
                          <m:sSub>
                            <m:sSubPr>
                              <m:ctrlPr>
                                <a:rPr kumimoji="1" lang="en-US" altLang="ja-JP" sz="3400" b="0" i="1" smtClean="0">
                                  <a:solidFill>
                                    <a:srgbClr val="FF0000"/>
                                  </a:solidFill>
                                  <a:latin typeface="Cambria Math" panose="02040503050406030204" pitchFamily="18" charset="0"/>
                                </a:rPr>
                              </m:ctrlPr>
                            </m:sSubPr>
                            <m:e>
                              <m:r>
                                <a:rPr kumimoji="1" lang="en-US" altLang="ja-JP" sz="3400" b="0" i="1" smtClean="0">
                                  <a:solidFill>
                                    <a:srgbClr val="FF0000"/>
                                  </a:solidFill>
                                  <a:latin typeface="Cambria Math" panose="02040503050406030204" pitchFamily="18" charset="0"/>
                                </a:rPr>
                                <m:t>𝑓</m:t>
                              </m:r>
                            </m:e>
                            <m:sub>
                              <m:r>
                                <a:rPr kumimoji="1" lang="en-US" altLang="ja-JP" sz="3400" b="0" i="1" smtClean="0">
                                  <a:solidFill>
                                    <a:srgbClr val="FF0000"/>
                                  </a:solidFill>
                                  <a:latin typeface="Cambria Math" panose="02040503050406030204" pitchFamily="18" charset="0"/>
                                </a:rPr>
                                <m:t>𝑟</m:t>
                              </m:r>
                            </m:sub>
                          </m:sSub>
                          <m:d>
                            <m:dPr>
                              <m:ctrlPr>
                                <a:rPr kumimoji="1" lang="en-US" altLang="ja-JP" sz="3400" b="0" i="1" smtClean="0">
                                  <a:solidFill>
                                    <a:srgbClr val="FF0000"/>
                                  </a:solidFill>
                                  <a:latin typeface="Cambria Math" panose="02040503050406030204" pitchFamily="18" charset="0"/>
                                </a:rPr>
                              </m:ctrlPr>
                            </m:dPr>
                            <m:e>
                              <m:r>
                                <a:rPr kumimoji="1" lang="en-US" altLang="ja-JP" sz="3400" b="0" i="1" smtClean="0">
                                  <a:solidFill>
                                    <a:srgbClr val="FF0000"/>
                                  </a:solidFill>
                                  <a:latin typeface="Cambria Math" panose="02040503050406030204" pitchFamily="18" charset="0"/>
                                </a:rPr>
                                <m:t>𝑥</m:t>
                              </m:r>
                              <m:r>
                                <a:rPr kumimoji="1" lang="en-US" altLang="ja-JP" sz="3400" b="0" i="1" smtClean="0">
                                  <a:solidFill>
                                    <a:srgbClr val="FF0000"/>
                                  </a:solidFill>
                                  <a:latin typeface="Cambria Math" panose="02040503050406030204" pitchFamily="18" charset="0"/>
                                </a:rPr>
                                <m:t>,</m:t>
                              </m:r>
                              <m:sSub>
                                <m:sSubPr>
                                  <m:ctrlPr>
                                    <a:rPr lang="en-US" altLang="ja-JP" sz="3400" i="1" smtClean="0">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b="0" i="1" smtClean="0">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b="0" i="1" smtClean="0">
                                  <a:solidFill>
                                    <a:srgbClr val="00B050"/>
                                  </a:solidFill>
                                  <a:latin typeface="Cambria Math" panose="02040503050406030204" pitchFamily="18" charset="0"/>
                                </a:rPr>
                              </m:ctrlPr>
                            </m:sSubPr>
                            <m:e>
                              <m:r>
                                <a:rPr lang="en-US" altLang="ja-JP" sz="3400" b="0" i="1" smtClean="0">
                                  <a:solidFill>
                                    <a:srgbClr val="00B050"/>
                                  </a:solidFill>
                                  <a:latin typeface="Cambria Math" panose="02040503050406030204" pitchFamily="18" charset="0"/>
                                </a:rPr>
                                <m:t> </m:t>
                              </m:r>
                              <m:r>
                                <a:rPr lang="en-US" altLang="ja-JP" sz="3400" b="0" i="1" smtClean="0">
                                  <a:solidFill>
                                    <a:srgbClr val="00B050"/>
                                  </a:solidFill>
                                  <a:latin typeface="Cambria Math" panose="02040503050406030204" pitchFamily="18" charset="0"/>
                                </a:rPr>
                                <m:t>𝐿</m:t>
                              </m:r>
                            </m:e>
                            <m:sub>
                              <m:r>
                                <a:rPr lang="en-US" altLang="ja-JP" sz="3400" b="0" i="1" smtClean="0">
                                  <a:solidFill>
                                    <a:srgbClr val="00B050"/>
                                  </a:solidFill>
                                  <a:latin typeface="Cambria Math" panose="02040503050406030204" pitchFamily="18" charset="0"/>
                                </a:rPr>
                                <m:t>𝑖</m:t>
                              </m:r>
                            </m:sub>
                          </m:sSub>
                          <m:d>
                            <m:dPr>
                              <m:ctrlPr>
                                <a:rPr lang="en-US" altLang="ja-JP" sz="3400" b="0" i="1" smtClean="0">
                                  <a:solidFill>
                                    <a:srgbClr val="00B050"/>
                                  </a:solidFill>
                                  <a:latin typeface="Cambria Math" panose="02040503050406030204" pitchFamily="18" charset="0"/>
                                </a:rPr>
                              </m:ctrlPr>
                            </m:dPr>
                            <m:e>
                              <m:r>
                                <a:rPr lang="en-US" altLang="ja-JP" sz="3400" b="0" i="1" smtClean="0">
                                  <a:solidFill>
                                    <a:srgbClr val="00B050"/>
                                  </a:solidFill>
                                  <a:latin typeface="Cambria Math" panose="02040503050406030204" pitchFamily="18" charset="0"/>
                                </a:rPr>
                                <m:t>𝑥</m:t>
                              </m:r>
                              <m:r>
                                <a:rPr lang="en-US" altLang="ja-JP" sz="3400" b="0" i="1" smtClean="0">
                                  <a:solidFill>
                                    <a:srgbClr val="00B050"/>
                                  </a:solidFill>
                                  <a:latin typeface="Cambria Math" panose="02040503050406030204" pitchFamily="18" charset="0"/>
                                </a:rPr>
                                <m:t>,</m:t>
                              </m:r>
                              <m:sSub>
                                <m:sSubPr>
                                  <m:ctrlPr>
                                    <a:rPr lang="en-US" altLang="ja-JP" sz="3400" i="1" smtClean="0">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kumimoji="1" lang="en-US" altLang="ja-JP" sz="3400" b="0" i="1" smtClean="0">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400" b="0" i="1" smtClean="0">
                                      <a:solidFill>
                                        <a:schemeClr val="tx2"/>
                                      </a:solidFill>
                                      <a:latin typeface="Cambria Math" panose="02040503050406030204" pitchFamily="18" charset="0"/>
                                    </a:rPr>
                                  </m:ctrlPr>
                                </m:accPr>
                                <m:e>
                                  <m:r>
                                    <a:rPr kumimoji="1" lang="en-US" altLang="ja-JP" sz="3400" b="0" i="1" smtClean="0">
                                      <a:solidFill>
                                        <a:schemeClr val="tx2"/>
                                      </a:solidFill>
                                      <a:latin typeface="Cambria Math" panose="02040503050406030204" pitchFamily="18" charset="0"/>
                                    </a:rPr>
                                    <m:t>𝑛</m:t>
                                  </m:r>
                                </m:e>
                              </m:acc>
                            </m:e>
                          </m:d>
                          <m:r>
                            <a:rPr kumimoji="1" lang="en-US" altLang="ja-JP" sz="3400" b="0" i="1" smtClean="0">
                              <a:latin typeface="Cambria Math" panose="02040503050406030204" pitchFamily="18" charset="0"/>
                            </a:rPr>
                            <m:t>𝑑</m:t>
                          </m:r>
                          <m:acc>
                            <m:accPr>
                              <m:chr m:val="⃗"/>
                              <m:ctrlPr>
                                <a:rPr kumimoji="1" lang="en-US" altLang="ja-JP" sz="3400" b="0" i="1" smtClean="0">
                                  <a:latin typeface="Cambria Math" panose="02040503050406030204" pitchFamily="18" charset="0"/>
                                </a:rPr>
                              </m:ctrlPr>
                            </m:accPr>
                            <m:e>
                              <m:r>
                                <a:rPr kumimoji="1" lang="ja-JP" altLang="en-US" sz="3400" b="0" i="1" smtClean="0">
                                  <a:latin typeface="Cambria Math" panose="02040503050406030204" pitchFamily="18" charset="0"/>
                                </a:rPr>
                                <m:t>𝜔</m:t>
                              </m:r>
                            </m:e>
                          </m:acc>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908271" cy="1069845"/>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895645" y="3723813"/>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077236" y="3731837"/>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405214" y="350100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601072" y="3499077"/>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251781"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429164" y="4401108"/>
            <a:ext cx="1800200" cy="400110"/>
          </a:xfrm>
          <a:prstGeom prst="rect">
            <a:avLst/>
          </a:prstGeom>
          <a:noFill/>
        </p:spPr>
        <p:txBody>
          <a:bodyPr wrap="square" rtlCol="0">
            <a:spAutoFit/>
          </a:bodyPr>
          <a:lstStyle/>
          <a:p>
            <a:r>
              <a:rPr lang="ja-JP" altLang="en-US" sz="20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0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4" name="左大かっこ 13"/>
          <p:cNvSpPr/>
          <p:nvPr/>
        </p:nvSpPr>
        <p:spPr>
          <a:xfrm rot="16200000">
            <a:off x="7023231" y="2726921"/>
            <a:ext cx="144016" cy="2988334"/>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19780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272480" y="80628"/>
            <a:ext cx="9361040" cy="396044"/>
          </a:xfrm>
        </p:spPr>
        <p:txBody>
          <a:bodyPr/>
          <a:lstStyle/>
          <a:p>
            <a:r>
              <a:rPr lang="ja-JP" altLang="en-US"/>
              <a:t>中間ベクトル</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0"/>
          </p:cNvCxnSpPr>
          <p:nvPr/>
        </p:nvCxnSpPr>
        <p:spPr>
          <a:xfrm flipV="1">
            <a:off x="4952998" y="2480495"/>
            <a:ext cx="1800202" cy="247917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8" idx="0"/>
          </p:cNvCxnSpPr>
          <p:nvPr/>
        </p:nvCxnSpPr>
        <p:spPr>
          <a:xfrm flipV="1">
            <a:off x="4952998" y="2024844"/>
            <a:ext cx="2" cy="2934829"/>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255906">
            <a:off x="4528934" y="4265073"/>
            <a:ext cx="759037" cy="759037"/>
          </a:xfrm>
          <a:prstGeom prst="arc">
            <a:avLst>
              <a:gd name="adj1" fmla="val 11377725"/>
              <a:gd name="adj2" fmla="val 0"/>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4989004" y="3789040"/>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4989004" y="3789040"/>
                <a:ext cx="38234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3" name="直線矢印コネクタ 22"/>
          <p:cNvCxnSpPr>
            <a:stCxn id="8" idx="0"/>
          </p:cNvCxnSpPr>
          <p:nvPr/>
        </p:nvCxnSpPr>
        <p:spPr>
          <a:xfrm flipH="1" flipV="1">
            <a:off x="2252700" y="3392996"/>
            <a:ext cx="2700298" cy="156667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2453249">
            <a:off x="1076085" y="2790143"/>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6" name="テキスト ボックス 15"/>
              <p:cNvSpPr txBox="1"/>
              <p:nvPr/>
            </p:nvSpPr>
            <p:spPr>
              <a:xfrm>
                <a:off x="2720752" y="4077072"/>
                <a:ext cx="6215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2720752" y="4077072"/>
                <a:ext cx="621580"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chemeClr val="bg1">
                                  <a:lumMod val="75000"/>
                                </a:schemeClr>
                              </a:solidFill>
                              <a:latin typeface="Cambria Math" panose="02040503050406030204" pitchFamily="18" charset="0"/>
                            </a:rPr>
                          </m:ctrlPr>
                        </m:accPr>
                        <m:e>
                          <m:r>
                            <a:rPr kumimoji="1" lang="en-US" altLang="ja-JP" sz="3200" b="0" i="1" smtClean="0">
                              <a:solidFill>
                                <a:schemeClr val="bg1">
                                  <a:lumMod val="75000"/>
                                </a:schemeClr>
                              </a:solidFill>
                              <a:latin typeface="Cambria Math" panose="02040503050406030204" pitchFamily="18" charset="0"/>
                            </a:rPr>
                            <m:t>𝑛</m:t>
                          </m:r>
                        </m:e>
                      </m:acc>
                    </m:oMath>
                  </m:oMathPara>
                </a14:m>
                <a:endParaRPr kumimoji="1" lang="ja-JP" altLang="en-US" sz="3200">
                  <a:solidFill>
                    <a:schemeClr val="bg1">
                      <a:lumMod val="75000"/>
                    </a:schemeClr>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5961112" y="3753036"/>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5961112" y="3753036"/>
                <a:ext cx="570733"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5" name="直線矢印コネクタ 24"/>
          <p:cNvCxnSpPr>
            <a:stCxn id="8" idx="0"/>
          </p:cNvCxnSpPr>
          <p:nvPr/>
        </p:nvCxnSpPr>
        <p:spPr>
          <a:xfrm flipH="1" flipV="1">
            <a:off x="4484948" y="2096852"/>
            <a:ext cx="468050" cy="286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4268924" y="1592796"/>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h</m:t>
                          </m:r>
                        </m:e>
                      </m:acc>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4268924" y="1592796"/>
                <a:ext cx="374077" cy="565348"/>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304928" y="3933056"/>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304928" y="3933056"/>
                <a:ext cx="382349"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1E946E7-FA34-4C2E-829E-CB52091482D4}"/>
                  </a:ext>
                </a:extLst>
              </p:cNvPr>
              <p:cNvSpPr txBox="1"/>
              <p:nvPr/>
            </p:nvSpPr>
            <p:spPr>
              <a:xfrm>
                <a:off x="1640632" y="944724"/>
                <a:ext cx="1925399" cy="790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solidFill>
                                <a:schemeClr val="tx1"/>
                              </a:solidFill>
                              <a:latin typeface="Cambria Math" panose="02040503050406030204" pitchFamily="18" charset="0"/>
                            </a:rPr>
                          </m:ctrlPr>
                        </m:accPr>
                        <m:e>
                          <m:r>
                            <a:rPr lang="en-US" altLang="ja-JP" sz="2400" b="0" i="1" smtClean="0">
                              <a:solidFill>
                                <a:schemeClr val="tx1"/>
                              </a:solidFill>
                              <a:latin typeface="Cambria Math" panose="02040503050406030204" pitchFamily="18" charset="0"/>
                            </a:rPr>
                            <m:t>h</m:t>
                          </m:r>
                        </m:e>
                      </m:acc>
                      <m:r>
                        <a:rPr lang="en-US" altLang="ja-JP" sz="2400" b="0" i="1" smtClean="0">
                          <a:solidFill>
                            <a:schemeClr val="tx1"/>
                          </a:solidFill>
                          <a:latin typeface="Cambria Math" panose="02040503050406030204" pitchFamily="18" charset="0"/>
                        </a:rPr>
                        <m:t>=</m:t>
                      </m:r>
                      <m:f>
                        <m:fPr>
                          <m:ctrlPr>
                            <a:rPr lang="en-US" altLang="ja-JP" sz="2400" b="0" i="1" smtClean="0">
                              <a:solidFill>
                                <a:schemeClr val="tx1"/>
                              </a:solidFill>
                              <a:latin typeface="Cambria Math" panose="02040503050406030204" pitchFamily="18" charset="0"/>
                            </a:rPr>
                          </m:ctrlPr>
                        </m:fPr>
                        <m:num>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𝑖</m:t>
                              </m:r>
                            </m:sub>
                          </m:sSub>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𝑜</m:t>
                              </m:r>
                            </m:sub>
                          </m:sSub>
                        </m:num>
                        <m:den>
                          <m:d>
                            <m:dPr>
                              <m:begChr m:val="|"/>
                              <m:endChr m:val="|"/>
                              <m:ctrlPr>
                                <a:rPr lang="en-US" altLang="ja-JP" sz="2400" i="1">
                                  <a:solidFill>
                                    <a:schemeClr val="tx1"/>
                                  </a:solidFill>
                                  <a:latin typeface="Cambria Math" panose="02040503050406030204" pitchFamily="18" charset="0"/>
                                </a:rPr>
                              </m:ctrlPr>
                            </m:dPr>
                            <m:e>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𝑖</m:t>
                                  </m:r>
                                </m:sub>
                              </m:sSub>
                              <m:r>
                                <a:rPr lang="en-US" altLang="ja-JP" sz="2400" b="0" i="1" smtClean="0">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𝑜</m:t>
                                  </m:r>
                                </m:sub>
                              </m:sSub>
                            </m:e>
                          </m:d>
                        </m:den>
                      </m:f>
                    </m:oMath>
                  </m:oMathPara>
                </a14:m>
                <a:endParaRPr kumimoji="1" lang="ja-JP" altLang="en-US" sz="2400" dirty="0">
                  <a:solidFill>
                    <a:schemeClr val="tx1"/>
                  </a:solidFill>
                </a:endParaRPr>
              </a:p>
            </p:txBody>
          </p:sp>
        </mc:Choice>
        <mc:Fallback xmlns="">
          <p:sp>
            <p:nvSpPr>
              <p:cNvPr id="36" name="テキスト ボックス 35">
                <a:extLst>
                  <a:ext uri="{FF2B5EF4-FFF2-40B4-BE49-F238E27FC236}">
                    <a16:creationId xmlns="" xmlns:a16="http://schemas.microsoft.com/office/drawing/2014/main" xmlns:a14="http://schemas.microsoft.com/office/drawing/2010/main" id="{21E946E7-FA34-4C2E-829E-CB52091482D4}"/>
                  </a:ext>
                </a:extLst>
              </p:cNvPr>
              <p:cNvSpPr txBox="1">
                <a:spLocks noRot="1" noChangeAspect="1" noMove="1" noResize="1" noEditPoints="1" noAdjustHandles="1" noChangeArrowheads="1" noChangeShapeType="1" noTextEdit="1"/>
              </p:cNvSpPr>
              <p:nvPr/>
            </p:nvSpPr>
            <p:spPr>
              <a:xfrm>
                <a:off x="1640632" y="944724"/>
                <a:ext cx="1925399" cy="790986"/>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bwMode="auto">
          <a:xfrm>
            <a:off x="1388604" y="764704"/>
            <a:ext cx="2448272" cy="1188132"/>
          </a:xfrm>
          <a:prstGeom prst="rect">
            <a:avLst/>
          </a:prstGeom>
          <a:noFill/>
          <a:ln w="19050">
            <a:solidFill>
              <a:srgbClr val="C00000"/>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1718283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419228"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sSub>
                            <m:sSubPr>
                              <m:ctrlPr>
                                <a:rPr lang="en-US" altLang="ja-JP" sz="3400" i="1">
                                  <a:solidFill>
                                    <a:srgbClr val="FF0000"/>
                                  </a:solidFill>
                                  <a:latin typeface="Cambria Math" panose="02040503050406030204" pitchFamily="18" charset="0"/>
                                </a:rPr>
                              </m:ctrlPr>
                            </m:sSubPr>
                            <m:e>
                              <m:r>
                                <a:rPr lang="en-US" altLang="ja-JP" sz="3400" i="1">
                                  <a:solidFill>
                                    <a:srgbClr val="FF0000"/>
                                  </a:solidFill>
                                  <a:latin typeface="Cambria Math" panose="02040503050406030204" pitchFamily="18" charset="0"/>
                                </a:rPr>
                                <m:t>𝑓</m:t>
                              </m:r>
                            </m:e>
                            <m:sub>
                              <m:r>
                                <a:rPr lang="en-US" altLang="ja-JP" sz="3400" i="1">
                                  <a:solidFill>
                                    <a:srgbClr val="FF0000"/>
                                  </a:solidFill>
                                  <a:latin typeface="Cambria Math" panose="02040503050406030204" pitchFamily="18" charset="0"/>
                                </a:rPr>
                                <m:t>𝑟</m:t>
                              </m:r>
                            </m:sub>
                          </m:sSub>
                          <m:d>
                            <m:dPr>
                              <m:ctrlPr>
                                <a:rPr lang="en-US" altLang="ja-JP" sz="3400" i="1">
                                  <a:solidFill>
                                    <a:srgbClr val="FF0000"/>
                                  </a:solidFill>
                                  <a:latin typeface="Cambria Math" panose="02040503050406030204" pitchFamily="18" charset="0"/>
                                </a:rPr>
                              </m:ctrlPr>
                            </m:dPr>
                            <m:e>
                              <m:r>
                                <a:rPr lang="en-US" altLang="ja-JP" sz="3400" i="1">
                                  <a:solidFill>
                                    <a:srgbClr val="FF0000"/>
                                  </a:solidFill>
                                  <a:latin typeface="Cambria Math" panose="02040503050406030204" pitchFamily="18" charset="0"/>
                                </a:rPr>
                                <m:t>𝑥</m:t>
                              </m:r>
                              <m:r>
                                <a:rPr lang="en-US" altLang="ja-JP" sz="3400" i="1">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i="1">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i="1">
                                  <a:solidFill>
                                    <a:srgbClr val="00B050"/>
                                  </a:solidFill>
                                  <a:latin typeface="Cambria Math" panose="02040503050406030204" pitchFamily="18" charset="0"/>
                                </a:rPr>
                              </m:ctrlPr>
                            </m:sSubPr>
                            <m:e>
                              <m:r>
                                <a:rPr lang="en-US" altLang="ja-JP" sz="3400" i="1">
                                  <a:solidFill>
                                    <a:srgbClr val="00B050"/>
                                  </a:solidFill>
                                  <a:latin typeface="Cambria Math" panose="02040503050406030204" pitchFamily="18" charset="0"/>
                                </a:rPr>
                                <m:t> </m:t>
                              </m:r>
                              <m:r>
                                <a:rPr lang="en-US" altLang="ja-JP" sz="3400" i="1">
                                  <a:solidFill>
                                    <a:srgbClr val="00B050"/>
                                  </a:solidFill>
                                  <a:latin typeface="Cambria Math" panose="02040503050406030204" pitchFamily="18" charset="0"/>
                                </a:rPr>
                                <m:t>𝐿</m:t>
                              </m:r>
                            </m:e>
                            <m:sub>
                              <m:r>
                                <a:rPr lang="en-US" altLang="ja-JP" sz="3400" i="1">
                                  <a:solidFill>
                                    <a:srgbClr val="00B050"/>
                                  </a:solidFill>
                                  <a:latin typeface="Cambria Math" panose="02040503050406030204" pitchFamily="18" charset="0"/>
                                </a:rPr>
                                <m:t>𝑖</m:t>
                              </m:r>
                            </m:sub>
                          </m:sSub>
                          <m:d>
                            <m:dPr>
                              <m:ctrlPr>
                                <a:rPr lang="en-US" altLang="ja-JP" sz="3400" i="1">
                                  <a:solidFill>
                                    <a:srgbClr val="00B050"/>
                                  </a:solidFill>
                                  <a:latin typeface="Cambria Math" panose="02040503050406030204" pitchFamily="18" charset="0"/>
                                </a:rPr>
                              </m:ctrlPr>
                            </m:dPr>
                            <m:e>
                              <m:r>
                                <a:rPr lang="en-US" altLang="ja-JP" sz="3400" i="1">
                                  <a:solidFill>
                                    <a:srgbClr val="00B050"/>
                                  </a:solidFill>
                                  <a:latin typeface="Cambria Math" panose="02040503050406030204" pitchFamily="18" charset="0"/>
                                </a:rPr>
                                <m:t>𝑥</m:t>
                              </m:r>
                              <m:r>
                                <a:rPr lang="en-US" altLang="ja-JP" sz="3400" i="1">
                                  <a:solidFill>
                                    <a:srgbClr val="00B050"/>
                                  </a:solidFill>
                                  <a:latin typeface="Cambria Math" panose="02040503050406030204" pitchFamily="18" charset="0"/>
                                </a:rPr>
                                <m:t>,</m:t>
                              </m:r>
                              <m:sSub>
                                <m:sSubPr>
                                  <m:ctrlPr>
                                    <a:rPr lang="en-US" altLang="ja-JP" sz="3400" i="1">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lang="en-US" altLang="ja-JP" sz="3400" i="1">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lang="en-US" altLang="ja-JP" sz="3400" i="1">
                                      <a:solidFill>
                                        <a:schemeClr val="tx2"/>
                                      </a:solidFill>
                                      <a:latin typeface="Cambria Math" panose="02040503050406030204" pitchFamily="18" charset="0"/>
                                    </a:rPr>
                                  </m:ctrlPr>
                                </m:accPr>
                                <m:e>
                                  <m:r>
                                    <a:rPr lang="en-US" altLang="ja-JP" sz="3400" i="1">
                                      <a:solidFill>
                                        <a:schemeClr val="tx2"/>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419228"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4232920" y="3789040"/>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925108" y="3753036"/>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401272" y="3789040"/>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620852" y="368102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853100" y="3681028"/>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545288" y="3681028"/>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789204" y="4437112"/>
            <a:ext cx="1800200" cy="400110"/>
          </a:xfrm>
          <a:prstGeom prst="rect">
            <a:avLst/>
          </a:prstGeom>
          <a:noFill/>
        </p:spPr>
        <p:txBody>
          <a:bodyPr wrap="square" rtlCol="0">
            <a:spAutoFit/>
          </a:bodyPr>
          <a:lstStyle/>
          <a:p>
            <a:r>
              <a:rPr lang="ja-JP" altLang="en-US" sz="20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0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4" name="左大かっこ 13"/>
          <p:cNvSpPr/>
          <p:nvPr/>
        </p:nvSpPr>
        <p:spPr>
          <a:xfrm rot="16200000">
            <a:off x="7311263" y="2762925"/>
            <a:ext cx="144016" cy="2988334"/>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p:cNvSpPr txBox="1"/>
          <p:nvPr/>
        </p:nvSpPr>
        <p:spPr>
          <a:xfrm>
            <a:off x="3728864" y="1772816"/>
            <a:ext cx="1800200" cy="400110"/>
          </a:xfrm>
          <a:prstGeom prst="rect">
            <a:avLst/>
          </a:prstGeom>
          <a:noFill/>
        </p:spPr>
        <p:txBody>
          <a:bodyPr wrap="square" rtlCol="0">
            <a:spAutoFit/>
          </a:bodyPr>
          <a:lstStyle/>
          <a:p>
            <a:r>
              <a:rPr lang="ja-JP" altLang="en-US" sz="2000">
                <a:latin typeface="源ノ角ゴシック Code JP Bold" panose="020B0800000000000000" pitchFamily="34" charset="-128"/>
                <a:ea typeface="源ノ角ゴシック Code JP Bold" panose="020B0800000000000000" pitchFamily="34" charset="-128"/>
              </a:rPr>
              <a:t>光源の数</a:t>
            </a:r>
            <a:endParaRPr lang="en-US" altLang="ja-JP" sz="2000" dirty="0">
              <a:latin typeface="源ノ角ゴシック Code JP Bold" panose="020B0800000000000000" pitchFamily="34" charset="-128"/>
              <a:ea typeface="源ノ角ゴシック Code JP Bold" panose="020B0800000000000000" pitchFamily="34" charset="-128"/>
            </a:endParaRPr>
          </a:p>
        </p:txBody>
      </p:sp>
      <p:cxnSp>
        <p:nvCxnSpPr>
          <p:cNvPr id="17" name="直線矢印コネクタ 16"/>
          <p:cNvCxnSpPr/>
          <p:nvPr/>
        </p:nvCxnSpPr>
        <p:spPr>
          <a:xfrm flipH="1">
            <a:off x="3332820" y="2132856"/>
            <a:ext cx="432048" cy="4803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455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419228"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sSub>
                            <m:sSubPr>
                              <m:ctrlPr>
                                <a:rPr lang="en-US" altLang="ja-JP" sz="3400" i="1" smtClean="0">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𝑓</m:t>
                              </m:r>
                            </m:e>
                            <m:sub>
                              <m:r>
                                <a:rPr lang="en-US" altLang="ja-JP" sz="3400" i="1">
                                  <a:solidFill>
                                    <a:schemeClr val="tx1"/>
                                  </a:solidFill>
                                  <a:latin typeface="Cambria Math" panose="02040503050406030204" pitchFamily="18" charset="0"/>
                                </a:rPr>
                                <m:t>𝑟</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𝑜</m:t>
                                  </m:r>
                                </m:sub>
                              </m:sSub>
                            </m:e>
                          </m:d>
                          <m:sSub>
                            <m:sSubPr>
                              <m:ctrlPr>
                                <a:rPr lang="en-US" altLang="ja-JP" sz="3400" i="1">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 </m:t>
                              </m:r>
                              <m:r>
                                <a:rPr lang="en-US" altLang="ja-JP" sz="3400" i="1">
                                  <a:solidFill>
                                    <a:schemeClr val="tx1"/>
                                  </a:solidFill>
                                  <a:latin typeface="Cambria Math" panose="02040503050406030204" pitchFamily="18" charset="0"/>
                                </a:rPr>
                                <m:t>𝐿</m:t>
                              </m:r>
                            </m:e>
                            <m:sub>
                              <m:r>
                                <a:rPr lang="en-US" altLang="ja-JP" sz="3400" i="1">
                                  <a:solidFill>
                                    <a:schemeClr val="tx1"/>
                                  </a:solidFill>
                                  <a:latin typeface="Cambria Math" panose="02040503050406030204" pitchFamily="18" charset="0"/>
                                </a:rPr>
                                <m:t>𝑖</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e>
                          </m:d>
                          <m:d>
                            <m:dPr>
                              <m:ctrlPr>
                                <a:rPr lang="en-US" altLang="ja-JP" sz="3400" i="1">
                                  <a:solidFill>
                                    <a:schemeClr val="tx1"/>
                                  </a:solidFill>
                                  <a:latin typeface="Cambria Math" panose="02040503050406030204" pitchFamily="18" charset="0"/>
                                </a:rPr>
                              </m:ctrlPr>
                            </m:dPr>
                            <m:e>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ea typeface="Cambria Math" panose="02040503050406030204" pitchFamily="18" charset="0"/>
                                </a:rPr>
                                <m:t>∙</m:t>
                              </m:r>
                              <m:acc>
                                <m:accPr>
                                  <m:chr m:val="⃗"/>
                                  <m:ctrlPr>
                                    <a:rPr lang="en-US" altLang="ja-JP" sz="3400" i="1">
                                      <a:solidFill>
                                        <a:schemeClr val="tx1"/>
                                      </a:solidFill>
                                      <a:latin typeface="Cambria Math" panose="02040503050406030204" pitchFamily="18" charset="0"/>
                                    </a:rPr>
                                  </m:ctrlPr>
                                </m:accPr>
                                <m:e>
                                  <m:r>
                                    <a:rPr lang="en-US" altLang="ja-JP" sz="3400" i="1">
                                      <a:solidFill>
                                        <a:schemeClr val="tx1"/>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419228"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円/楕円 7"/>
          <p:cNvSpPr/>
          <p:nvPr/>
        </p:nvSpPr>
        <p:spPr bwMode="auto">
          <a:xfrm>
            <a:off x="2720752" y="2456892"/>
            <a:ext cx="864096" cy="1908212"/>
          </a:xfrm>
          <a:prstGeom prst="ellipse">
            <a:avLst/>
          </a:prstGeom>
          <a:noFill/>
          <a:ln w="38100">
            <a:solidFill>
              <a:srgbClr val="C00000"/>
            </a:solidFill>
          </a:ln>
          <a:effectLst/>
          <a:extLst/>
        </p:spPr>
        <p:txBody>
          <a:bodyPr rtlCol="0" anchor="ctr"/>
          <a:lstStyle/>
          <a:p>
            <a:pPr algn="ctr"/>
            <a:endParaRPr kumimoji="1" lang="ja-JP" altLang="en-US"/>
          </a:p>
        </p:txBody>
      </p:sp>
      <p:sp>
        <p:nvSpPr>
          <p:cNvPr id="18" name="テキスト ボックス 17"/>
          <p:cNvSpPr txBox="1"/>
          <p:nvPr/>
        </p:nvSpPr>
        <p:spPr>
          <a:xfrm>
            <a:off x="3876448" y="1412776"/>
            <a:ext cx="6012668" cy="523220"/>
          </a:xfrm>
          <a:prstGeom prst="rect">
            <a:avLst/>
          </a:prstGeom>
          <a:noFill/>
        </p:spPr>
        <p:txBody>
          <a:bodyPr wrap="square" rtlCol="0">
            <a:spAutoFit/>
          </a:bodyPr>
          <a:lstStyle/>
          <a:p>
            <a:r>
              <a:rPr lang="en-US" altLang="ja-JP" sz="2800">
                <a:solidFill>
                  <a:srgbClr val="C00000"/>
                </a:solidFill>
                <a:latin typeface="FreeMono" panose="02070409020205020404" pitchFamily="49" charset="0"/>
                <a:ea typeface="FreeMono" panose="02070409020205020404" pitchFamily="49" charset="0"/>
                <a:cs typeface="FreeMono" panose="02070409020205020404" pitchFamily="49" charset="0"/>
              </a:rPr>
              <a:t>for(i=1;i&lt;=N;i++)</a:t>
            </a:r>
            <a:endParaRPr kumimoji="1" lang="ja-JP" altLang="en-US" sz="2800" dirty="0">
              <a:solidFill>
                <a:srgbClr val="C00000"/>
              </a:solidFill>
              <a:latin typeface="FreeMono" panose="02070409020205020404" pitchFamily="49" charset="0"/>
              <a:ea typeface="源ノ角ゴシック Code JP Bold" panose="020B0800000000000000" pitchFamily="34" charset="-128"/>
              <a:cs typeface="FreeMono" panose="02070409020205020404" pitchFamily="49" charset="0"/>
            </a:endParaRPr>
          </a:p>
        </p:txBody>
      </p:sp>
      <p:cxnSp>
        <p:nvCxnSpPr>
          <p:cNvPr id="20" name="直線矢印コネクタ 19"/>
          <p:cNvCxnSpPr/>
          <p:nvPr/>
        </p:nvCxnSpPr>
        <p:spPr>
          <a:xfrm flipH="1">
            <a:off x="3476836" y="1952836"/>
            <a:ext cx="432048" cy="4803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0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504251" cy="1471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=0</m:t>
                          </m:r>
                        </m:sub>
                        <m:sup>
                          <m:r>
                            <a:rPr kumimoji="1" lang="en-US" altLang="ja-JP" sz="3400" b="0" i="1" smtClean="0">
                              <a:latin typeface="Cambria Math" panose="02040503050406030204" pitchFamily="18" charset="0"/>
                            </a:rPr>
                            <m:t>𝑁</m:t>
                          </m:r>
                          <m:r>
                            <a:rPr kumimoji="1" lang="en-US" altLang="ja-JP" sz="3400" b="0" i="1" smtClean="0">
                              <a:latin typeface="Cambria Math" panose="02040503050406030204" pitchFamily="18" charset="0"/>
                            </a:rPr>
                            <m:t>−1</m:t>
                          </m:r>
                        </m:sup>
                        <m:e>
                          <m:sSub>
                            <m:sSubPr>
                              <m:ctrlPr>
                                <a:rPr lang="en-US" altLang="ja-JP" sz="3400" i="1" smtClean="0">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𝑓</m:t>
                              </m:r>
                            </m:e>
                            <m:sub>
                              <m:r>
                                <a:rPr lang="en-US" altLang="ja-JP" sz="3400" i="1">
                                  <a:solidFill>
                                    <a:schemeClr val="tx1"/>
                                  </a:solidFill>
                                  <a:latin typeface="Cambria Math" panose="02040503050406030204" pitchFamily="18" charset="0"/>
                                </a:rPr>
                                <m:t>𝑟</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𝑜</m:t>
                                  </m:r>
                                </m:sub>
                              </m:sSub>
                            </m:e>
                          </m:d>
                          <m:sSub>
                            <m:sSubPr>
                              <m:ctrlPr>
                                <a:rPr lang="en-US" altLang="ja-JP" sz="3400" i="1">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 </m:t>
                              </m:r>
                              <m:r>
                                <a:rPr lang="en-US" altLang="ja-JP" sz="3400" i="1">
                                  <a:solidFill>
                                    <a:schemeClr val="tx1"/>
                                  </a:solidFill>
                                  <a:latin typeface="Cambria Math" panose="02040503050406030204" pitchFamily="18" charset="0"/>
                                </a:rPr>
                                <m:t>𝐿</m:t>
                              </m:r>
                            </m:e>
                            <m:sub>
                              <m:r>
                                <a:rPr lang="en-US" altLang="ja-JP" sz="3400" i="1">
                                  <a:solidFill>
                                    <a:schemeClr val="tx1"/>
                                  </a:solidFill>
                                  <a:latin typeface="Cambria Math" panose="02040503050406030204" pitchFamily="18" charset="0"/>
                                </a:rPr>
                                <m:t>𝑖</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e>
                          </m:d>
                          <m:d>
                            <m:dPr>
                              <m:ctrlPr>
                                <a:rPr lang="en-US" altLang="ja-JP" sz="3400" i="1">
                                  <a:solidFill>
                                    <a:schemeClr val="tx1"/>
                                  </a:solidFill>
                                  <a:latin typeface="Cambria Math" panose="02040503050406030204" pitchFamily="18" charset="0"/>
                                </a:rPr>
                              </m:ctrlPr>
                            </m:dPr>
                            <m:e>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ea typeface="Cambria Math" panose="02040503050406030204" pitchFamily="18" charset="0"/>
                                </a:rPr>
                                <m:t>∙</m:t>
                              </m:r>
                              <m:acc>
                                <m:accPr>
                                  <m:chr m:val="⃗"/>
                                  <m:ctrlPr>
                                    <a:rPr lang="en-US" altLang="ja-JP" sz="3400" i="1">
                                      <a:solidFill>
                                        <a:schemeClr val="tx1"/>
                                      </a:solidFill>
                                      <a:latin typeface="Cambria Math" panose="02040503050406030204" pitchFamily="18" charset="0"/>
                                    </a:rPr>
                                  </m:ctrlPr>
                                </m:accPr>
                                <m:e>
                                  <m:r>
                                    <a:rPr lang="en-US" altLang="ja-JP" sz="3400" i="1">
                                      <a:solidFill>
                                        <a:schemeClr val="tx1"/>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504251" cy="1471621"/>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円/楕円 7"/>
          <p:cNvSpPr/>
          <p:nvPr/>
        </p:nvSpPr>
        <p:spPr bwMode="auto">
          <a:xfrm>
            <a:off x="2648744" y="2384884"/>
            <a:ext cx="1080120" cy="1908212"/>
          </a:xfrm>
          <a:prstGeom prst="ellipse">
            <a:avLst/>
          </a:prstGeom>
          <a:noFill/>
          <a:ln w="38100">
            <a:solidFill>
              <a:srgbClr val="C00000"/>
            </a:solidFill>
          </a:ln>
          <a:effectLst/>
          <a:extLst/>
        </p:spPr>
        <p:txBody>
          <a:bodyPr rtlCol="0" anchor="ctr"/>
          <a:lstStyle/>
          <a:p>
            <a:pPr algn="ctr"/>
            <a:endParaRPr kumimoji="1" lang="ja-JP" altLang="en-US"/>
          </a:p>
        </p:txBody>
      </p:sp>
      <p:sp>
        <p:nvSpPr>
          <p:cNvPr id="18" name="テキスト ボックス 17"/>
          <p:cNvSpPr txBox="1"/>
          <p:nvPr/>
        </p:nvSpPr>
        <p:spPr>
          <a:xfrm>
            <a:off x="3876448" y="1412776"/>
            <a:ext cx="6012668" cy="523220"/>
          </a:xfrm>
          <a:prstGeom prst="rect">
            <a:avLst/>
          </a:prstGeom>
          <a:noFill/>
        </p:spPr>
        <p:txBody>
          <a:bodyPr wrap="square" rtlCol="0">
            <a:spAutoFit/>
          </a:bodyPr>
          <a:lstStyle/>
          <a:p>
            <a:r>
              <a:rPr lang="en-US" altLang="ja-JP" sz="2800">
                <a:solidFill>
                  <a:srgbClr val="C00000"/>
                </a:solidFill>
                <a:latin typeface="FreeMono" panose="02070409020205020404" pitchFamily="49" charset="0"/>
                <a:ea typeface="FreeMono" panose="02070409020205020404" pitchFamily="49" charset="0"/>
                <a:cs typeface="FreeMono" panose="02070409020205020404" pitchFamily="49" charset="0"/>
              </a:rPr>
              <a:t>for(i=0;i&lt;N;i++)</a:t>
            </a:r>
            <a:endParaRPr kumimoji="1" lang="ja-JP" altLang="en-US" sz="2800" dirty="0">
              <a:solidFill>
                <a:srgbClr val="C00000"/>
              </a:solidFill>
              <a:latin typeface="FreeMono" panose="02070409020205020404" pitchFamily="49" charset="0"/>
              <a:ea typeface="源ノ角ゴシック Code JP Bold" panose="020B0800000000000000" pitchFamily="34" charset="-128"/>
              <a:cs typeface="FreeMono" panose="02070409020205020404" pitchFamily="49" charset="0"/>
            </a:endParaRPr>
          </a:p>
        </p:txBody>
      </p:sp>
      <p:cxnSp>
        <p:nvCxnSpPr>
          <p:cNvPr id="20" name="直線矢印コネクタ 19"/>
          <p:cNvCxnSpPr/>
          <p:nvPr/>
        </p:nvCxnSpPr>
        <p:spPr>
          <a:xfrm flipH="1">
            <a:off x="3476836" y="1952836"/>
            <a:ext cx="432048" cy="4803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3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1424608" y="2636912"/>
                <a:ext cx="4633063"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r>
                            <m:rPr>
                              <m:sty m:val="p"/>
                            </m:rPr>
                            <a:rPr lang="en-US" altLang="ja-JP" sz="3400" i="0" smtClean="0">
                              <a:solidFill>
                                <a:srgbClr val="C00000"/>
                              </a:solidFill>
                              <a:latin typeface="Cambria Math" panose="02040503050406030204" pitchFamily="18" charset="0"/>
                            </a:rPr>
                            <m:t>BRDF</m:t>
                          </m:r>
                          <m:r>
                            <a:rPr lang="en-US" altLang="ja-JP" sz="3400" i="1">
                              <a:latin typeface="Cambria Math" panose="02040503050406030204" pitchFamily="18" charset="0"/>
                              <a:ea typeface="Cambria Math" panose="02040503050406030204" pitchFamily="18" charset="0"/>
                            </a:rPr>
                            <m:t>×</m:t>
                          </m:r>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1424608" y="2636912"/>
                <a:ext cx="4633063"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9" name="テキスト ボックス 8"/>
          <p:cNvSpPr txBox="1"/>
          <p:nvPr/>
        </p:nvSpPr>
        <p:spPr>
          <a:xfrm>
            <a:off x="5977685" y="3150809"/>
            <a:ext cx="1800200" cy="523220"/>
          </a:xfrm>
          <a:prstGeom prst="rect">
            <a:avLst/>
          </a:prstGeom>
          <a:noFill/>
        </p:spPr>
        <p:txBody>
          <a:bodyPr wrap="square" rtlCol="0">
            <a:spAutoFit/>
          </a:bodyPr>
          <a:lstStyle/>
          <a:p>
            <a:r>
              <a:rPr lang="ja-JP" altLang="en-US" sz="28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8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0" name="テキスト ボックス 9"/>
          <p:cNvSpPr txBox="1"/>
          <p:nvPr/>
        </p:nvSpPr>
        <p:spPr>
          <a:xfrm>
            <a:off x="2756756" y="4401108"/>
            <a:ext cx="3456384" cy="461665"/>
          </a:xfrm>
          <a:prstGeom prst="rect">
            <a:avLst/>
          </a:prstGeom>
          <a:noFill/>
        </p:spPr>
        <p:txBody>
          <a:bodyPr wrap="square" rtlCol="0">
            <a:spAutoFit/>
          </a:bodyPr>
          <a:lstStyle/>
          <a:p>
            <a:r>
              <a:rPr lang="ja-JP" altLang="en-US" sz="2400">
                <a:latin typeface="源ノ角ゴシック Code JP Bold" panose="020B0800000000000000" pitchFamily="34" charset="-128"/>
                <a:ea typeface="源ノ角ゴシック Code JP Bold" panose="020B0800000000000000" pitchFamily="34" charset="-128"/>
              </a:rPr>
              <a:t>（</a:t>
            </a:r>
            <a:r>
              <a:rPr lang="en-US" altLang="ja-JP" sz="2400" i="1">
                <a:latin typeface="Cambria Math" panose="02040503050406030204" pitchFamily="18" charset="0"/>
                <a:ea typeface="Cambria Math" panose="02040503050406030204" pitchFamily="18" charset="0"/>
              </a:rPr>
              <a:t>N </a:t>
            </a:r>
            <a:r>
              <a:rPr lang="ja-JP" altLang="en-US" sz="2400">
                <a:latin typeface="源ノ角ゴシック Code JP Bold" panose="020B0800000000000000" pitchFamily="34" charset="-128"/>
                <a:ea typeface="源ノ角ゴシック Code JP Bold" panose="020B0800000000000000" pitchFamily="34" charset="-128"/>
              </a:rPr>
              <a:t>は光源の数）</a:t>
            </a:r>
            <a:endParaRPr lang="en-US" altLang="ja-JP" sz="2400" dirty="0">
              <a:latin typeface="源ノ角ゴシック Code JP Bold" panose="020B0800000000000000" pitchFamily="34" charset="-128"/>
              <a:ea typeface="源ノ角ゴシック Code JP Bold" panose="020B0800000000000000" pitchFamily="34" charset="-128"/>
            </a:endParaRPr>
          </a:p>
        </p:txBody>
      </p:sp>
    </p:spTree>
    <p:extLst>
      <p:ext uri="{BB962C8B-B14F-4D97-AF65-F5344CB8AC3E}">
        <p14:creationId xmlns:p14="http://schemas.microsoft.com/office/powerpoint/2010/main" val="4164999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円/楕円 27"/>
          <p:cNvSpPr/>
          <p:nvPr/>
        </p:nvSpPr>
        <p:spPr bwMode="auto">
          <a:xfrm rot="2146604">
            <a:off x="5696457" y="2907137"/>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15802" y="390772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873780" y="3006949"/>
            <a:ext cx="0" cy="1389477"/>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348880"/>
            <a:ext cx="1441073" cy="174024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3116833">
            <a:off x="5221139" y="4056050"/>
            <a:ext cx="138186" cy="22598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5644" y="3926423"/>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5644" y="3926423"/>
                <a:ext cx="208968" cy="276999"/>
              </a:xfrm>
              <a:prstGeom prst="rect">
                <a:avLst/>
              </a:prstGeom>
              <a:blipFill rotWithShape="1">
                <a:blip r:embed="rId2"/>
                <a:stretch>
                  <a:fillRect l="-11765" r="-5882"/>
                </a:stretch>
              </a:blipFill>
            </p:spPr>
            <p:txBody>
              <a:bodyPr/>
              <a:lstStyle/>
              <a:p>
                <a:r>
                  <a:rPr lang="ja-JP" altLang="en-US">
                    <a:noFill/>
                  </a:rPr>
                  <a:t> </a:t>
                </a:r>
              </a:p>
            </p:txBody>
          </p:sp>
        </mc:Fallback>
      </mc:AlternateContent>
      <p:cxnSp>
        <p:nvCxnSpPr>
          <p:cNvPr id="30" name="直線矢印コネクタ 29"/>
          <p:cNvCxnSpPr/>
          <p:nvPr/>
        </p:nvCxnSpPr>
        <p:spPr>
          <a:xfrm flipH="1" flipV="1">
            <a:off x="3404828" y="2348880"/>
            <a:ext cx="1547260" cy="170914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3980892" y="2996952"/>
            <a:ext cx="0" cy="139947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3584848" y="4089125"/>
            <a:ext cx="1360002" cy="49200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510241" y="3049562"/>
                <a:ext cx="3045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a:rPr>
                            <m:t>𝑖</m:t>
                          </m:r>
                        </m:sub>
                      </m:sSub>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510241" y="3049562"/>
                <a:ext cx="304571" cy="307777"/>
              </a:xfrm>
              <a:prstGeom prst="rect">
                <a:avLst/>
              </a:prstGeom>
              <a:blipFill rotWithShape="1">
                <a:blip r:embed="rId3"/>
                <a:stretch>
                  <a:fillRect l="-16000" r="-4000"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063624" y="3065113"/>
                <a:ext cx="3318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a:rPr>
                            <m:t>𝑟</m:t>
                          </m:r>
                        </m:sub>
                      </m:sSub>
                    </m:oMath>
                  </m:oMathPara>
                </a14:m>
                <a:endParaRPr kumimoji="1" lang="ja-JP" altLang="en-US" sz="20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063624" y="3065113"/>
                <a:ext cx="331821" cy="307777"/>
              </a:xfrm>
              <a:prstGeom prst="rect">
                <a:avLst/>
              </a:prstGeom>
              <a:blipFill rotWithShape="1">
                <a:blip r:embed="rId4"/>
                <a:stretch>
                  <a:fillRect l="-14815" t="-2000" b="-4000"/>
                </a:stretch>
              </a:blipFill>
            </p:spPr>
            <p:txBody>
              <a:bodyPr/>
              <a:lstStyle/>
              <a:p>
                <a:r>
                  <a:rPr lang="ja-JP" altLang="en-US">
                    <a:noFill/>
                  </a:rPr>
                  <a:t> </a:t>
                </a:r>
              </a:p>
            </p:txBody>
          </p:sp>
        </mc:Fallback>
      </mc:AlternateContent>
      <p:sp>
        <p:nvSpPr>
          <p:cNvPr id="52" name="円弧 51"/>
          <p:cNvSpPr/>
          <p:nvPr/>
        </p:nvSpPr>
        <p:spPr>
          <a:xfrm rot="17535445">
            <a:off x="4576644" y="3513570"/>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4295786" y="3849057"/>
                <a:ext cx="359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𝑑𝐴</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4295786" y="3849057"/>
                <a:ext cx="359714" cy="276999"/>
              </a:xfrm>
              <a:prstGeom prst="rect">
                <a:avLst/>
              </a:prstGeom>
              <a:blipFill rotWithShape="1">
                <a:blip r:embed="rId5"/>
                <a:stretch>
                  <a:fillRect l="-11864" r="-13559"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40752" y="3773817"/>
                <a:ext cx="3672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𝜙</m:t>
                          </m:r>
                        </m:e>
                        <m:sub>
                          <m:r>
                            <a:rPr kumimoji="1" lang="en-US" altLang="ja-JP" sz="2000" b="0" i="1" smtClean="0">
                              <a:latin typeface="Cambria Math"/>
                            </a:rPr>
                            <m:t>𝑟</m:t>
                          </m:r>
                        </m:sub>
                      </m:sSub>
                    </m:oMath>
                  </m:oMathPara>
                </a14:m>
                <a:endParaRPr kumimoji="1" lang="ja-JP" altLang="en-US" sz="20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40752" y="3773817"/>
                <a:ext cx="367280" cy="307777"/>
              </a:xfrm>
              <a:prstGeom prst="rect">
                <a:avLst/>
              </a:prstGeom>
              <a:blipFill rotWithShape="1">
                <a:blip r:embed="rId6"/>
                <a:stretch>
                  <a:fillRect l="-18333" t="-1961" b="-25490"/>
                </a:stretch>
              </a:blipFill>
            </p:spPr>
            <p:txBody>
              <a:bodyPr/>
              <a:lstStyle/>
              <a:p>
                <a:r>
                  <a:rPr lang="ja-JP" altLang="en-US">
                    <a:noFill/>
                  </a:rPr>
                  <a:t> </a:t>
                </a:r>
              </a:p>
            </p:txBody>
          </p:sp>
        </mc:Fallback>
      </mc:AlternateContent>
      <p:sp>
        <p:nvSpPr>
          <p:cNvPr id="55" name="円弧 54"/>
          <p:cNvSpPr/>
          <p:nvPr/>
        </p:nvSpPr>
        <p:spPr>
          <a:xfrm rot="7536216">
            <a:off x="4137013" y="2750460"/>
            <a:ext cx="1631976" cy="1688339"/>
          </a:xfrm>
          <a:prstGeom prst="arc">
            <a:avLst>
              <a:gd name="adj1" fmla="val 16200000"/>
              <a:gd name="adj2" fmla="val 2153901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4458073" y="4335538"/>
                <a:ext cx="3440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𝜙</m:t>
                          </m:r>
                        </m:e>
                        <m:sub>
                          <m:r>
                            <a:rPr kumimoji="1" lang="en-US" altLang="ja-JP" sz="2000" b="0" i="1" smtClean="0">
                              <a:latin typeface="Cambria Math"/>
                            </a:rPr>
                            <m:t>𝑖</m:t>
                          </m:r>
                        </m:sub>
                      </m:sSub>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4458073" y="4335538"/>
                <a:ext cx="344069" cy="307777"/>
              </a:xfrm>
              <a:prstGeom prst="rect">
                <a:avLst/>
              </a:prstGeom>
              <a:blipFill rotWithShape="1">
                <a:blip r:embed="rId7"/>
                <a:stretch>
                  <a:fillRect l="-19298" t="-1961" r="-350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061339" y="2911225"/>
                <a:ext cx="5275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a:rPr>
                            <m:t>𝑑</m:t>
                          </m:r>
                          <m:r>
                            <a:rPr kumimoji="1" lang="ja-JP" altLang="en-US" sz="2000" b="0" i="1" smtClean="0">
                              <a:latin typeface="Cambria Math"/>
                            </a:rPr>
                            <m:t>𝜔</m:t>
                          </m:r>
                        </m:e>
                        <m:sub>
                          <m:r>
                            <a:rPr kumimoji="1" lang="en-US" altLang="ja-JP" sz="2000" b="0" i="1" smtClean="0">
                              <a:latin typeface="Cambria Math"/>
                            </a:rPr>
                            <m:t>𝑟</m:t>
                          </m:r>
                        </m:sub>
                      </m:sSub>
                    </m:oMath>
                  </m:oMathPara>
                </a14:m>
                <a:endParaRPr kumimoji="1" lang="ja-JP" altLang="en-US" sz="200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061339" y="2911225"/>
                <a:ext cx="527580" cy="307777"/>
              </a:xfrm>
              <a:prstGeom prst="rect">
                <a:avLst/>
              </a:prstGeom>
              <a:blipFill rotWithShape="1">
                <a:blip r:embed="rId8"/>
                <a:stretch>
                  <a:fillRect l="-8046" t="-2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3194386" y="2038820"/>
                <a:ext cx="21044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𝑠</m:t>
                          </m:r>
                        </m:e>
                      </m:acc>
                    </m:oMath>
                  </m:oMathPara>
                </a14:m>
                <a:endParaRPr kumimoji="1" lang="ja-JP" altLang="en-US" sz="200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94386" y="2038820"/>
                <a:ext cx="210442" cy="307777"/>
              </a:xfrm>
              <a:prstGeom prst="rect">
                <a:avLst/>
              </a:prstGeom>
              <a:blipFill rotWithShape="1">
                <a:blip r:embed="rId9"/>
                <a:stretch>
                  <a:fillRect l="-22857" t="-43137" r="-9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396555" y="2041103"/>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396555" y="2041103"/>
                <a:ext cx="233525" cy="307777"/>
              </a:xfrm>
              <a:prstGeom prst="rect">
                <a:avLst/>
              </a:prstGeom>
              <a:blipFill rotWithShape="1">
                <a:blip r:embed="rId10"/>
                <a:stretch>
                  <a:fillRect l="-15385" t="-46000" r="-871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19937" y="155679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𝑛</m:t>
                          </m:r>
                        </m:e>
                      </m:acc>
                    </m:oMath>
                  </m:oMathPara>
                </a14:m>
                <a:endParaRPr kumimoji="1" lang="ja-JP" altLang="en-US" sz="2000"/>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19937" y="1556792"/>
                <a:ext cx="238399" cy="307777"/>
              </a:xfrm>
              <a:prstGeom prst="rect">
                <a:avLst/>
              </a:prstGeom>
              <a:blipFill rotWithShape="1">
                <a:blip r:embed="rId11"/>
                <a:stretch>
                  <a:fillRect l="-10256" r="-51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501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12800" y="3789040"/>
            <a:ext cx="863836" cy="116668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5385048" y="1881188"/>
            <a:ext cx="612068"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252700" y="1876623"/>
            <a:ext cx="792088" cy="309562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833056"/>
            <a:ext cx="8286750" cy="1404257"/>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465864 w 8286750"/>
              <a:gd name="connsiteY6" fmla="*/ 416378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285749 h 1722663"/>
              <a:gd name="connsiteX1" fmla="*/ 563336 w 8286750"/>
              <a:gd name="connsiteY1" fmla="*/ 449034 h 1722663"/>
              <a:gd name="connsiteX2" fmla="*/ 1853293 w 8286750"/>
              <a:gd name="connsiteY2" fmla="*/ 0 h 1722663"/>
              <a:gd name="connsiteX3" fmla="*/ 3053443 w 8286750"/>
              <a:gd name="connsiteY3" fmla="*/ 155120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285749 h 1722663"/>
              <a:gd name="connsiteX1" fmla="*/ 563336 w 8286750"/>
              <a:gd name="connsiteY1" fmla="*/ 449034 h 1722663"/>
              <a:gd name="connsiteX2" fmla="*/ 1853293 w 8286750"/>
              <a:gd name="connsiteY2" fmla="*/ 0 h 1722663"/>
              <a:gd name="connsiteX3" fmla="*/ 2514601 w 8286750"/>
              <a:gd name="connsiteY3" fmla="*/ 302077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596743 w 8286750"/>
              <a:gd name="connsiteY8" fmla="*/ 195942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359228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367392 h 1559378"/>
              <a:gd name="connsiteX4" fmla="*/ 3396342 w 8286750"/>
              <a:gd name="connsiteY4" fmla="*/ 204107 h 1559378"/>
              <a:gd name="connsiteX5" fmla="*/ 3910693 w 8286750"/>
              <a:gd name="connsiteY5" fmla="*/ 359228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0 h 1436914"/>
              <a:gd name="connsiteX1" fmla="*/ 563336 w 8286750"/>
              <a:gd name="connsiteY1" fmla="*/ 163285 h 1436914"/>
              <a:gd name="connsiteX2" fmla="*/ 1534886 w 8286750"/>
              <a:gd name="connsiteY2" fmla="*/ 48986 h 1436914"/>
              <a:gd name="connsiteX3" fmla="*/ 2514601 w 8286750"/>
              <a:gd name="connsiteY3" fmla="*/ 244928 h 1436914"/>
              <a:gd name="connsiteX4" fmla="*/ 3396342 w 8286750"/>
              <a:gd name="connsiteY4" fmla="*/ 81643 h 1436914"/>
              <a:gd name="connsiteX5" fmla="*/ 3910693 w 8286750"/>
              <a:gd name="connsiteY5" fmla="*/ 236764 h 1436914"/>
              <a:gd name="connsiteX6" fmla="*/ 4465864 w 8286750"/>
              <a:gd name="connsiteY6" fmla="*/ 32657 h 1436914"/>
              <a:gd name="connsiteX7" fmla="*/ 5715001 w 8286750"/>
              <a:gd name="connsiteY7" fmla="*/ 269421 h 1436914"/>
              <a:gd name="connsiteX8" fmla="*/ 6653893 w 8286750"/>
              <a:gd name="connsiteY8" fmla="*/ 138792 h 1436914"/>
              <a:gd name="connsiteX9" fmla="*/ 8278586 w 8286750"/>
              <a:gd name="connsiteY9" fmla="*/ 187778 h 1436914"/>
              <a:gd name="connsiteX10" fmla="*/ 8286750 w 8286750"/>
              <a:gd name="connsiteY10" fmla="*/ 1428750 h 1436914"/>
              <a:gd name="connsiteX11" fmla="*/ 8164 w 8286750"/>
              <a:gd name="connsiteY11" fmla="*/ 1436914 h 1436914"/>
              <a:gd name="connsiteX12" fmla="*/ 0 w 8286750"/>
              <a:gd name="connsiteY12" fmla="*/ 0 h 1436914"/>
              <a:gd name="connsiteX0" fmla="*/ 0 w 8286750"/>
              <a:gd name="connsiteY0" fmla="*/ 0 h 1436914"/>
              <a:gd name="connsiteX1" fmla="*/ 555172 w 8286750"/>
              <a:gd name="connsiteY1" fmla="*/ 277585 h 1436914"/>
              <a:gd name="connsiteX2" fmla="*/ 1534886 w 8286750"/>
              <a:gd name="connsiteY2" fmla="*/ 48986 h 1436914"/>
              <a:gd name="connsiteX3" fmla="*/ 2514601 w 8286750"/>
              <a:gd name="connsiteY3" fmla="*/ 244928 h 1436914"/>
              <a:gd name="connsiteX4" fmla="*/ 3396342 w 8286750"/>
              <a:gd name="connsiteY4" fmla="*/ 81643 h 1436914"/>
              <a:gd name="connsiteX5" fmla="*/ 3910693 w 8286750"/>
              <a:gd name="connsiteY5" fmla="*/ 236764 h 1436914"/>
              <a:gd name="connsiteX6" fmla="*/ 4465864 w 8286750"/>
              <a:gd name="connsiteY6" fmla="*/ 32657 h 1436914"/>
              <a:gd name="connsiteX7" fmla="*/ 5715001 w 8286750"/>
              <a:gd name="connsiteY7" fmla="*/ 269421 h 1436914"/>
              <a:gd name="connsiteX8" fmla="*/ 6653893 w 8286750"/>
              <a:gd name="connsiteY8" fmla="*/ 138792 h 1436914"/>
              <a:gd name="connsiteX9" fmla="*/ 8278586 w 8286750"/>
              <a:gd name="connsiteY9" fmla="*/ 187778 h 1436914"/>
              <a:gd name="connsiteX10" fmla="*/ 8286750 w 8286750"/>
              <a:gd name="connsiteY10" fmla="*/ 1428750 h 1436914"/>
              <a:gd name="connsiteX11" fmla="*/ 8164 w 8286750"/>
              <a:gd name="connsiteY11" fmla="*/ 1436914 h 1436914"/>
              <a:gd name="connsiteX12" fmla="*/ 0 w 8286750"/>
              <a:gd name="connsiteY12" fmla="*/ 0 h 1436914"/>
              <a:gd name="connsiteX0" fmla="*/ 0 w 8286750"/>
              <a:gd name="connsiteY0" fmla="*/ 57150 h 1404257"/>
              <a:gd name="connsiteX1" fmla="*/ 555172 w 8286750"/>
              <a:gd name="connsiteY1" fmla="*/ 244928 h 1404257"/>
              <a:gd name="connsiteX2" fmla="*/ 1534886 w 8286750"/>
              <a:gd name="connsiteY2" fmla="*/ 16329 h 1404257"/>
              <a:gd name="connsiteX3" fmla="*/ 2514601 w 8286750"/>
              <a:gd name="connsiteY3" fmla="*/ 212271 h 1404257"/>
              <a:gd name="connsiteX4" fmla="*/ 3396342 w 8286750"/>
              <a:gd name="connsiteY4" fmla="*/ 48986 h 1404257"/>
              <a:gd name="connsiteX5" fmla="*/ 3910693 w 8286750"/>
              <a:gd name="connsiteY5" fmla="*/ 204107 h 1404257"/>
              <a:gd name="connsiteX6" fmla="*/ 4465864 w 8286750"/>
              <a:gd name="connsiteY6" fmla="*/ 0 h 1404257"/>
              <a:gd name="connsiteX7" fmla="*/ 5715001 w 8286750"/>
              <a:gd name="connsiteY7" fmla="*/ 236764 h 1404257"/>
              <a:gd name="connsiteX8" fmla="*/ 6653893 w 8286750"/>
              <a:gd name="connsiteY8" fmla="*/ 106135 h 1404257"/>
              <a:gd name="connsiteX9" fmla="*/ 8278586 w 8286750"/>
              <a:gd name="connsiteY9" fmla="*/ 155121 h 1404257"/>
              <a:gd name="connsiteX10" fmla="*/ 8286750 w 8286750"/>
              <a:gd name="connsiteY10" fmla="*/ 1396093 h 1404257"/>
              <a:gd name="connsiteX11" fmla="*/ 8164 w 8286750"/>
              <a:gd name="connsiteY11" fmla="*/ 1404257 h 1404257"/>
              <a:gd name="connsiteX12" fmla="*/ 0 w 8286750"/>
              <a:gd name="connsiteY12" fmla="*/ 57150 h 140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404257">
                <a:moveTo>
                  <a:pt x="0" y="57150"/>
                </a:moveTo>
                <a:lnTo>
                  <a:pt x="555172" y="244928"/>
                </a:lnTo>
                <a:lnTo>
                  <a:pt x="1534886" y="16329"/>
                </a:lnTo>
                <a:lnTo>
                  <a:pt x="2514601" y="212271"/>
                </a:lnTo>
                <a:lnTo>
                  <a:pt x="3396342" y="48986"/>
                </a:lnTo>
                <a:lnTo>
                  <a:pt x="3910693" y="204107"/>
                </a:lnTo>
                <a:lnTo>
                  <a:pt x="4465864" y="0"/>
                </a:lnTo>
                <a:lnTo>
                  <a:pt x="5715001" y="236764"/>
                </a:lnTo>
                <a:lnTo>
                  <a:pt x="6653893" y="106135"/>
                </a:lnTo>
                <a:lnTo>
                  <a:pt x="8278586" y="155121"/>
                </a:lnTo>
                <a:cubicBezTo>
                  <a:pt x="8281307" y="568778"/>
                  <a:pt x="8284029" y="982436"/>
                  <a:pt x="8286750" y="1396093"/>
                </a:cubicBezTo>
                <a:lnTo>
                  <a:pt x="8164" y="1404257"/>
                </a:lnTo>
                <a:cubicBezTo>
                  <a:pt x="5443" y="919843"/>
                  <a:pt x="2721" y="525235"/>
                  <a:pt x="0" y="57150"/>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H="1" flipV="1">
            <a:off x="4124908" y="1859279"/>
            <a:ext cx="288034" cy="30964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783772" y="4816929"/>
            <a:ext cx="8286749" cy="277585"/>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457700 w 8270421"/>
              <a:gd name="connsiteY6" fmla="*/ 424544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285749 h 767442"/>
              <a:gd name="connsiteX1" fmla="*/ 522514 w 8270421"/>
              <a:gd name="connsiteY1" fmla="*/ 457199 h 767442"/>
              <a:gd name="connsiteX2" fmla="*/ 1820636 w 8270421"/>
              <a:gd name="connsiteY2" fmla="*/ 0 h 767442"/>
              <a:gd name="connsiteX3" fmla="*/ 3061607 w 8270421"/>
              <a:gd name="connsiteY3" fmla="*/ 15512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285749 h 767442"/>
              <a:gd name="connsiteX1" fmla="*/ 522514 w 8270421"/>
              <a:gd name="connsiteY1" fmla="*/ 457199 h 767442"/>
              <a:gd name="connsiteX2" fmla="*/ 1820636 w 8270421"/>
              <a:gd name="connsiteY2" fmla="*/ 0 h 767442"/>
              <a:gd name="connsiteX3" fmla="*/ 2547257 w 8270421"/>
              <a:gd name="connsiteY3" fmla="*/ 32657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138792 h 620485"/>
              <a:gd name="connsiteX1" fmla="*/ 522514 w 8270421"/>
              <a:gd name="connsiteY1" fmla="*/ 310242 h 620485"/>
              <a:gd name="connsiteX2" fmla="*/ 1534886 w 8270421"/>
              <a:gd name="connsiteY2" fmla="*/ 0 h 620485"/>
              <a:gd name="connsiteX3" fmla="*/ 2547257 w 8270421"/>
              <a:gd name="connsiteY3" fmla="*/ 179614 h 620485"/>
              <a:gd name="connsiteX4" fmla="*/ 3396342 w 8270421"/>
              <a:gd name="connsiteY4" fmla="*/ 212270 h 620485"/>
              <a:gd name="connsiteX5" fmla="*/ 3902529 w 8270421"/>
              <a:gd name="connsiteY5" fmla="*/ 620485 h 620485"/>
              <a:gd name="connsiteX6" fmla="*/ 4457700 w 8270421"/>
              <a:gd name="connsiteY6" fmla="*/ 155121 h 620485"/>
              <a:gd name="connsiteX7" fmla="*/ 5731329 w 8270421"/>
              <a:gd name="connsiteY7" fmla="*/ 587828 h 620485"/>
              <a:gd name="connsiteX8" fmla="*/ 6580415 w 8270421"/>
              <a:gd name="connsiteY8" fmla="*/ 187778 h 620485"/>
              <a:gd name="connsiteX9" fmla="*/ 8270421 w 8270421"/>
              <a:gd name="connsiteY9" fmla="*/ 326571 h 620485"/>
              <a:gd name="connsiteX0" fmla="*/ 0 w 8270421"/>
              <a:gd name="connsiteY0" fmla="*/ 138792 h 587828"/>
              <a:gd name="connsiteX1" fmla="*/ 522514 w 8270421"/>
              <a:gd name="connsiteY1" fmla="*/ 310242 h 587828"/>
              <a:gd name="connsiteX2" fmla="*/ 1534886 w 8270421"/>
              <a:gd name="connsiteY2" fmla="*/ 0 h 587828"/>
              <a:gd name="connsiteX3" fmla="*/ 2547257 w 8270421"/>
              <a:gd name="connsiteY3" fmla="*/ 179614 h 587828"/>
              <a:gd name="connsiteX4" fmla="*/ 3396342 w 8270421"/>
              <a:gd name="connsiteY4" fmla="*/ 212270 h 587828"/>
              <a:gd name="connsiteX5" fmla="*/ 3910693 w 8270421"/>
              <a:gd name="connsiteY5" fmla="*/ 555171 h 587828"/>
              <a:gd name="connsiteX6" fmla="*/ 4457700 w 8270421"/>
              <a:gd name="connsiteY6" fmla="*/ 155121 h 587828"/>
              <a:gd name="connsiteX7" fmla="*/ 5731329 w 8270421"/>
              <a:gd name="connsiteY7" fmla="*/ 587828 h 587828"/>
              <a:gd name="connsiteX8" fmla="*/ 6580415 w 8270421"/>
              <a:gd name="connsiteY8" fmla="*/ 187778 h 587828"/>
              <a:gd name="connsiteX9" fmla="*/ 8270421 w 8270421"/>
              <a:gd name="connsiteY9" fmla="*/ 326571 h 587828"/>
              <a:gd name="connsiteX0" fmla="*/ 0 w 8286749"/>
              <a:gd name="connsiteY0" fmla="*/ 261256 h 587828"/>
              <a:gd name="connsiteX1" fmla="*/ 538842 w 8286749"/>
              <a:gd name="connsiteY1" fmla="*/ 310242 h 587828"/>
              <a:gd name="connsiteX2" fmla="*/ 1551214 w 8286749"/>
              <a:gd name="connsiteY2" fmla="*/ 0 h 587828"/>
              <a:gd name="connsiteX3" fmla="*/ 2563585 w 8286749"/>
              <a:gd name="connsiteY3" fmla="*/ 179614 h 587828"/>
              <a:gd name="connsiteX4" fmla="*/ 3412670 w 8286749"/>
              <a:gd name="connsiteY4" fmla="*/ 212270 h 587828"/>
              <a:gd name="connsiteX5" fmla="*/ 3927021 w 8286749"/>
              <a:gd name="connsiteY5" fmla="*/ 555171 h 587828"/>
              <a:gd name="connsiteX6" fmla="*/ 4474028 w 8286749"/>
              <a:gd name="connsiteY6" fmla="*/ 155121 h 587828"/>
              <a:gd name="connsiteX7" fmla="*/ 5747657 w 8286749"/>
              <a:gd name="connsiteY7" fmla="*/ 587828 h 587828"/>
              <a:gd name="connsiteX8" fmla="*/ 6596743 w 8286749"/>
              <a:gd name="connsiteY8" fmla="*/ 187778 h 587828"/>
              <a:gd name="connsiteX9" fmla="*/ 8286749 w 8286749"/>
              <a:gd name="connsiteY9" fmla="*/ 326571 h 587828"/>
              <a:gd name="connsiteX0" fmla="*/ 0 w 8286749"/>
              <a:gd name="connsiteY0" fmla="*/ 261256 h 587828"/>
              <a:gd name="connsiteX1" fmla="*/ 571499 w 8286749"/>
              <a:gd name="connsiteY1" fmla="*/ 400049 h 587828"/>
              <a:gd name="connsiteX2" fmla="*/ 1551214 w 8286749"/>
              <a:gd name="connsiteY2" fmla="*/ 0 h 587828"/>
              <a:gd name="connsiteX3" fmla="*/ 2563585 w 8286749"/>
              <a:gd name="connsiteY3" fmla="*/ 179614 h 587828"/>
              <a:gd name="connsiteX4" fmla="*/ 3412670 w 8286749"/>
              <a:gd name="connsiteY4" fmla="*/ 212270 h 587828"/>
              <a:gd name="connsiteX5" fmla="*/ 3927021 w 8286749"/>
              <a:gd name="connsiteY5" fmla="*/ 555171 h 587828"/>
              <a:gd name="connsiteX6" fmla="*/ 4474028 w 8286749"/>
              <a:gd name="connsiteY6" fmla="*/ 155121 h 587828"/>
              <a:gd name="connsiteX7" fmla="*/ 5747657 w 8286749"/>
              <a:gd name="connsiteY7" fmla="*/ 587828 h 587828"/>
              <a:gd name="connsiteX8" fmla="*/ 6596743 w 8286749"/>
              <a:gd name="connsiteY8" fmla="*/ 187778 h 587828"/>
              <a:gd name="connsiteX9" fmla="*/ 8286749 w 8286749"/>
              <a:gd name="connsiteY9" fmla="*/ 326571 h 587828"/>
              <a:gd name="connsiteX0" fmla="*/ 0 w 8286749"/>
              <a:gd name="connsiteY0" fmla="*/ 106135 h 432707"/>
              <a:gd name="connsiteX1" fmla="*/ 571499 w 8286749"/>
              <a:gd name="connsiteY1" fmla="*/ 244928 h 432707"/>
              <a:gd name="connsiteX2" fmla="*/ 1534885 w 8286749"/>
              <a:gd name="connsiteY2" fmla="*/ 32658 h 432707"/>
              <a:gd name="connsiteX3" fmla="*/ 2563585 w 8286749"/>
              <a:gd name="connsiteY3" fmla="*/ 24493 h 432707"/>
              <a:gd name="connsiteX4" fmla="*/ 3412670 w 8286749"/>
              <a:gd name="connsiteY4" fmla="*/ 57149 h 432707"/>
              <a:gd name="connsiteX5" fmla="*/ 3927021 w 8286749"/>
              <a:gd name="connsiteY5" fmla="*/ 400050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432707"/>
              <a:gd name="connsiteX1" fmla="*/ 571499 w 8286749"/>
              <a:gd name="connsiteY1" fmla="*/ 244928 h 432707"/>
              <a:gd name="connsiteX2" fmla="*/ 1534885 w 8286749"/>
              <a:gd name="connsiteY2" fmla="*/ 32658 h 432707"/>
              <a:gd name="connsiteX3" fmla="*/ 2555421 w 8286749"/>
              <a:gd name="connsiteY3" fmla="*/ 220436 h 432707"/>
              <a:gd name="connsiteX4" fmla="*/ 3412670 w 8286749"/>
              <a:gd name="connsiteY4" fmla="*/ 57149 h 432707"/>
              <a:gd name="connsiteX5" fmla="*/ 3927021 w 8286749"/>
              <a:gd name="connsiteY5" fmla="*/ 400050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432707"/>
              <a:gd name="connsiteX1" fmla="*/ 571499 w 8286749"/>
              <a:gd name="connsiteY1" fmla="*/ 244928 h 432707"/>
              <a:gd name="connsiteX2" fmla="*/ 1534885 w 8286749"/>
              <a:gd name="connsiteY2" fmla="*/ 32658 h 432707"/>
              <a:gd name="connsiteX3" fmla="*/ 2555421 w 8286749"/>
              <a:gd name="connsiteY3" fmla="*/ 220436 h 432707"/>
              <a:gd name="connsiteX4" fmla="*/ 3412670 w 8286749"/>
              <a:gd name="connsiteY4" fmla="*/ 57149 h 432707"/>
              <a:gd name="connsiteX5" fmla="*/ 3927021 w 8286749"/>
              <a:gd name="connsiteY5" fmla="*/ 236764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277585"/>
              <a:gd name="connsiteX1" fmla="*/ 571499 w 8286749"/>
              <a:gd name="connsiteY1" fmla="*/ 244928 h 277585"/>
              <a:gd name="connsiteX2" fmla="*/ 1534885 w 8286749"/>
              <a:gd name="connsiteY2" fmla="*/ 32658 h 277585"/>
              <a:gd name="connsiteX3" fmla="*/ 2555421 w 8286749"/>
              <a:gd name="connsiteY3" fmla="*/ 220436 h 277585"/>
              <a:gd name="connsiteX4" fmla="*/ 3412670 w 8286749"/>
              <a:gd name="connsiteY4" fmla="*/ 57149 h 277585"/>
              <a:gd name="connsiteX5" fmla="*/ 3927021 w 8286749"/>
              <a:gd name="connsiteY5" fmla="*/ 236764 h 277585"/>
              <a:gd name="connsiteX6" fmla="*/ 4474028 w 8286749"/>
              <a:gd name="connsiteY6" fmla="*/ 0 h 277585"/>
              <a:gd name="connsiteX7" fmla="*/ 5755821 w 8286749"/>
              <a:gd name="connsiteY7" fmla="*/ 277585 h 277585"/>
              <a:gd name="connsiteX8" fmla="*/ 6596743 w 8286749"/>
              <a:gd name="connsiteY8" fmla="*/ 32657 h 277585"/>
              <a:gd name="connsiteX9" fmla="*/ 8286749 w 8286749"/>
              <a:gd name="connsiteY9" fmla="*/ 171450 h 277585"/>
              <a:gd name="connsiteX0" fmla="*/ 0 w 8286749"/>
              <a:gd name="connsiteY0" fmla="*/ 106135 h 277585"/>
              <a:gd name="connsiteX1" fmla="*/ 571499 w 8286749"/>
              <a:gd name="connsiteY1" fmla="*/ 244928 h 277585"/>
              <a:gd name="connsiteX2" fmla="*/ 1534885 w 8286749"/>
              <a:gd name="connsiteY2" fmla="*/ 32658 h 277585"/>
              <a:gd name="connsiteX3" fmla="*/ 2555421 w 8286749"/>
              <a:gd name="connsiteY3" fmla="*/ 220436 h 277585"/>
              <a:gd name="connsiteX4" fmla="*/ 3412670 w 8286749"/>
              <a:gd name="connsiteY4" fmla="*/ 57149 h 277585"/>
              <a:gd name="connsiteX5" fmla="*/ 3927021 w 8286749"/>
              <a:gd name="connsiteY5" fmla="*/ 236764 h 277585"/>
              <a:gd name="connsiteX6" fmla="*/ 4474028 w 8286749"/>
              <a:gd name="connsiteY6" fmla="*/ 0 h 277585"/>
              <a:gd name="connsiteX7" fmla="*/ 5755821 w 8286749"/>
              <a:gd name="connsiteY7" fmla="*/ 277585 h 277585"/>
              <a:gd name="connsiteX8" fmla="*/ 6645728 w 8286749"/>
              <a:gd name="connsiteY8" fmla="*/ 122464 h 277585"/>
              <a:gd name="connsiteX9" fmla="*/ 8286749 w 8286749"/>
              <a:gd name="connsiteY9" fmla="*/ 171450 h 2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49" h="277585">
                <a:moveTo>
                  <a:pt x="0" y="106135"/>
                </a:moveTo>
                <a:lnTo>
                  <a:pt x="571499" y="244928"/>
                </a:lnTo>
                <a:cubicBezTo>
                  <a:pt x="1004206" y="92528"/>
                  <a:pt x="1005567" y="180975"/>
                  <a:pt x="1534885" y="32658"/>
                </a:cubicBezTo>
                <a:lnTo>
                  <a:pt x="2555421" y="220436"/>
                </a:lnTo>
                <a:lnTo>
                  <a:pt x="3412670" y="57149"/>
                </a:lnTo>
                <a:lnTo>
                  <a:pt x="3927021" y="236764"/>
                </a:lnTo>
                <a:lnTo>
                  <a:pt x="4474028" y="0"/>
                </a:lnTo>
                <a:lnTo>
                  <a:pt x="5755821" y="277585"/>
                </a:lnTo>
                <a:lnTo>
                  <a:pt x="6645728" y="122464"/>
                </a:lnTo>
                <a:lnTo>
                  <a:pt x="8286749" y="171450"/>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1676636" y="1844675"/>
            <a:ext cx="2921894" cy="311104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9562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412941" y="1859279"/>
            <a:ext cx="2753806" cy="309644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044788" y="1844675"/>
            <a:ext cx="2919111" cy="311104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332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68" name="直線コネクタ 67"/>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49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8" name="直線矢印コネクタ 47"/>
          <p:cNvCxnSpPr/>
          <p:nvPr/>
        </p:nvCxnSpPr>
        <p:spPr>
          <a:xfrm flipH="1" flipV="1">
            <a:off x="4972268" y="2103413"/>
            <a:ext cx="1102923" cy="43115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1422"/>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31535" y="2275500"/>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25" name="直線矢印コネクタ 24"/>
          <p:cNvCxnSpPr/>
          <p:nvPr/>
        </p:nvCxnSpPr>
        <p:spPr>
          <a:xfrm flipH="1" flipV="1">
            <a:off x="4842399" y="2210559"/>
            <a:ext cx="18711" cy="1878567"/>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360089" y="2023165"/>
                <a:ext cx="5453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sin</m:t>
                          </m:r>
                        </m:fName>
                        <m:e>
                          <m:r>
                            <a:rPr kumimoji="1" lang="ja-JP" altLang="en-US" b="0" i="1" smtClean="0">
                              <a:solidFill>
                                <a:srgbClr val="C00000"/>
                              </a:solidFill>
                              <a:latin typeface="Cambria Math" panose="02040503050406030204" pitchFamily="18" charset="0"/>
                            </a:rPr>
                            <m:t>𝜃</m:t>
                          </m:r>
                        </m:e>
                      </m:func>
                    </m:oMath>
                  </m:oMathPara>
                </a14:m>
                <a:endParaRPr kumimoji="1" lang="ja-JP" altLang="en-US">
                  <a:solidFill>
                    <a:srgbClr val="C00000"/>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360089" y="2023165"/>
                <a:ext cx="545342" cy="276999"/>
              </a:xfrm>
              <a:prstGeom prst="rect">
                <a:avLst/>
              </a:prstGeom>
              <a:blipFill rotWithShape="0">
                <a:blip r:embed="rId8"/>
                <a:stretch>
                  <a:fillRect l="-6667" r="-5556"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266600" y="2945718"/>
                <a:ext cx="5757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cos</m:t>
                          </m:r>
                        </m:fName>
                        <m:e>
                          <m:r>
                            <a:rPr kumimoji="1" lang="ja-JP" altLang="en-US" b="0" i="1" smtClean="0">
                              <a:solidFill>
                                <a:srgbClr val="C00000"/>
                              </a:solidFill>
                              <a:latin typeface="Cambria Math" panose="02040503050406030204" pitchFamily="18" charset="0"/>
                            </a:rPr>
                            <m:t>𝜃</m:t>
                          </m:r>
                        </m:e>
                      </m:func>
                    </m:oMath>
                  </m:oMathPara>
                </a14:m>
                <a:endParaRPr kumimoji="1" lang="ja-JP" altLang="en-US">
                  <a:solidFill>
                    <a:srgbClr val="C00000"/>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266600" y="2945718"/>
                <a:ext cx="575799" cy="276999"/>
              </a:xfrm>
              <a:prstGeom prst="rect">
                <a:avLst/>
              </a:prstGeom>
              <a:blipFill rotWithShape="0">
                <a:blip r:embed="rId9"/>
                <a:stretch>
                  <a:fillRect l="-3191" r="-5319" b="-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32004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2" name="直線矢印コネクタ 41"/>
          <p:cNvCxnSpPr/>
          <p:nvPr/>
        </p:nvCxnSpPr>
        <p:spPr>
          <a:xfrm flipV="1">
            <a:off x="4304928" y="4482407"/>
            <a:ext cx="1729530" cy="1882"/>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a:off x="4176076" y="4040167"/>
            <a:ext cx="737504" cy="430740"/>
          </a:xfrm>
          <a:prstGeom prst="straightConnector1">
            <a:avLst/>
          </a:prstGeom>
          <a:ln w="127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7925"/>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43192" y="2264552"/>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3497540" y="3940448"/>
                <a:ext cx="1106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sin</m:t>
                          </m:r>
                        </m:fName>
                        <m:e>
                          <m:r>
                            <a:rPr kumimoji="1" lang="ja-JP" altLang="en-US" b="0" i="1" smtClean="0">
                              <a:solidFill>
                                <a:srgbClr val="C00000"/>
                              </a:solidFill>
                              <a:latin typeface="Cambria Math" panose="02040503050406030204" pitchFamily="18" charset="0"/>
                            </a:rPr>
                            <m:t>𝜃</m:t>
                          </m:r>
                        </m:e>
                      </m:func>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cos</m:t>
                          </m:r>
                        </m:fName>
                        <m:e>
                          <m:r>
                            <a:rPr kumimoji="1" lang="ja-JP" altLang="en-US" b="0" i="1" smtClean="0">
                              <a:solidFill>
                                <a:srgbClr val="C00000"/>
                              </a:solidFill>
                              <a:latin typeface="Cambria Math" panose="02040503050406030204" pitchFamily="18" charset="0"/>
                            </a:rPr>
                            <m:t>𝜙</m:t>
                          </m:r>
                        </m:e>
                      </m:func>
                    </m:oMath>
                  </m:oMathPara>
                </a14:m>
                <a:endParaRPr kumimoji="1" lang="ja-JP" altLang="en-US">
                  <a:solidFill>
                    <a:srgbClr val="C00000"/>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3497540" y="3940448"/>
                <a:ext cx="1106521" cy="276999"/>
              </a:xfrm>
              <a:prstGeom prst="rect">
                <a:avLst/>
              </a:prstGeom>
              <a:blipFill rotWithShape="0">
                <a:blip r:embed="rId8"/>
                <a:stretch>
                  <a:fillRect l="-3867" t="-4348" r="-5525" b="-28261"/>
                </a:stretch>
              </a:blipFill>
            </p:spPr>
            <p:txBody>
              <a:bodyPr/>
              <a:lstStyle/>
              <a:p>
                <a:r>
                  <a:rPr lang="ja-JP" altLang="en-US">
                    <a:noFill/>
                  </a:rPr>
                  <a:t> </a:t>
                </a:r>
              </a:p>
            </p:txBody>
          </p:sp>
        </mc:Fallback>
      </mc:AlternateContent>
      <p:sp>
        <p:nvSpPr>
          <p:cNvPr id="27" name="フリーフォーム 26"/>
          <p:cNvSpPr/>
          <p:nvPr/>
        </p:nvSpPr>
        <p:spPr bwMode="auto">
          <a:xfrm>
            <a:off x="4421635" y="4385433"/>
            <a:ext cx="189471" cy="90614"/>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 name="connsiteX0" fmla="*/ 8237 w 123567"/>
              <a:gd name="connsiteY0" fmla="*/ 0 h 156520"/>
              <a:gd name="connsiteX1" fmla="*/ 123567 w 123567"/>
              <a:gd name="connsiteY1" fmla="*/ 156520 h 156520"/>
              <a:gd name="connsiteX2" fmla="*/ 0 w 123567"/>
              <a:gd name="connsiteY2" fmla="*/ 90615 h 156520"/>
              <a:gd name="connsiteX0" fmla="*/ 8237 w 197707"/>
              <a:gd name="connsiteY0" fmla="*/ 16475 h 107090"/>
              <a:gd name="connsiteX1" fmla="*/ 197707 w 197707"/>
              <a:gd name="connsiteY1" fmla="*/ 0 h 107090"/>
              <a:gd name="connsiteX2" fmla="*/ 0 w 197707"/>
              <a:gd name="connsiteY2" fmla="*/ 107090 h 107090"/>
              <a:gd name="connsiteX0" fmla="*/ 0 w 189470"/>
              <a:gd name="connsiteY0" fmla="*/ 16475 h 131803"/>
              <a:gd name="connsiteX1" fmla="*/ 189470 w 189470"/>
              <a:gd name="connsiteY1" fmla="*/ 0 h 131803"/>
              <a:gd name="connsiteX2" fmla="*/ 41190 w 189470"/>
              <a:gd name="connsiteY2" fmla="*/ 131803 h 131803"/>
              <a:gd name="connsiteX0" fmla="*/ 0 w 181232"/>
              <a:gd name="connsiteY0" fmla="*/ 0 h 115328"/>
              <a:gd name="connsiteX1" fmla="*/ 181232 w 181232"/>
              <a:gd name="connsiteY1" fmla="*/ 8238 h 115328"/>
              <a:gd name="connsiteX2" fmla="*/ 41190 w 181232"/>
              <a:gd name="connsiteY2" fmla="*/ 115328 h 115328"/>
              <a:gd name="connsiteX0" fmla="*/ 0 w 181232"/>
              <a:gd name="connsiteY0" fmla="*/ 0 h 115328"/>
              <a:gd name="connsiteX1" fmla="*/ 181232 w 181232"/>
              <a:gd name="connsiteY1" fmla="*/ 8238 h 115328"/>
              <a:gd name="connsiteX2" fmla="*/ 41190 w 181232"/>
              <a:gd name="connsiteY2" fmla="*/ 115328 h 115328"/>
              <a:gd name="connsiteX0" fmla="*/ 0 w 164757"/>
              <a:gd name="connsiteY0" fmla="*/ 0 h 115328"/>
              <a:gd name="connsiteX1" fmla="*/ 164757 w 164757"/>
              <a:gd name="connsiteY1" fmla="*/ 24714 h 115328"/>
              <a:gd name="connsiteX2" fmla="*/ 41190 w 164757"/>
              <a:gd name="connsiteY2" fmla="*/ 115328 h 115328"/>
              <a:gd name="connsiteX0" fmla="*/ 0 w 214184"/>
              <a:gd name="connsiteY0" fmla="*/ 24713 h 90614"/>
              <a:gd name="connsiteX1" fmla="*/ 214184 w 214184"/>
              <a:gd name="connsiteY1" fmla="*/ 0 h 90614"/>
              <a:gd name="connsiteX2" fmla="*/ 90617 w 214184"/>
              <a:gd name="connsiteY2" fmla="*/ 90614 h 90614"/>
              <a:gd name="connsiteX0" fmla="*/ 0 w 205946"/>
              <a:gd name="connsiteY0" fmla="*/ 16475 h 90614"/>
              <a:gd name="connsiteX1" fmla="*/ 205946 w 205946"/>
              <a:gd name="connsiteY1" fmla="*/ 0 h 90614"/>
              <a:gd name="connsiteX2" fmla="*/ 82379 w 205946"/>
              <a:gd name="connsiteY2" fmla="*/ 90614 h 90614"/>
              <a:gd name="connsiteX0" fmla="*/ 0 w 205946"/>
              <a:gd name="connsiteY0" fmla="*/ 16475 h 90614"/>
              <a:gd name="connsiteX1" fmla="*/ 205946 w 205946"/>
              <a:gd name="connsiteY1" fmla="*/ 0 h 90614"/>
              <a:gd name="connsiteX2" fmla="*/ 82379 w 205946"/>
              <a:gd name="connsiteY2" fmla="*/ 90614 h 90614"/>
              <a:gd name="connsiteX0" fmla="*/ 0 w 205946"/>
              <a:gd name="connsiteY0" fmla="*/ 0 h 98852"/>
              <a:gd name="connsiteX1" fmla="*/ 205946 w 205946"/>
              <a:gd name="connsiteY1" fmla="*/ 8238 h 98852"/>
              <a:gd name="connsiteX2" fmla="*/ 82379 w 205946"/>
              <a:gd name="connsiteY2" fmla="*/ 98852 h 98852"/>
              <a:gd name="connsiteX0" fmla="*/ 0 w 189471"/>
              <a:gd name="connsiteY0" fmla="*/ 0 h 90614"/>
              <a:gd name="connsiteX1" fmla="*/ 189471 w 189471"/>
              <a:gd name="connsiteY1" fmla="*/ 0 h 90614"/>
              <a:gd name="connsiteX2" fmla="*/ 65904 w 189471"/>
              <a:gd name="connsiteY2" fmla="*/ 90614 h 90614"/>
            </a:gdLst>
            <a:ahLst/>
            <a:cxnLst>
              <a:cxn ang="0">
                <a:pos x="connsiteX0" y="connsiteY0"/>
              </a:cxn>
              <a:cxn ang="0">
                <a:pos x="connsiteX1" y="connsiteY1"/>
              </a:cxn>
              <a:cxn ang="0">
                <a:pos x="connsiteX2" y="connsiteY2"/>
              </a:cxn>
            </a:cxnLst>
            <a:rect l="l" t="t" r="r" b="b"/>
            <a:pathLst>
              <a:path w="189471" h="90614">
                <a:moveTo>
                  <a:pt x="0" y="0"/>
                </a:moveTo>
                <a:lnTo>
                  <a:pt x="189471" y="0"/>
                </a:lnTo>
                <a:lnTo>
                  <a:pt x="65904" y="90614"/>
                </a:lnTo>
              </a:path>
            </a:pathLst>
          </a:custGeom>
          <a:noFill/>
          <a:ln w="6350">
            <a:solidFill>
              <a:schemeClr val="tx1"/>
            </a:solid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2853067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7642" y="3178766"/>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7642" y="3178766"/>
                <a:ext cx="215123" cy="276999"/>
              </a:xfrm>
              <a:prstGeom prst="rect">
                <a:avLst/>
              </a:prstGeom>
              <a:blipFill rotWithShape="0">
                <a:blip r:embed="rId5"/>
                <a:stretch>
                  <a:fillRect l="-19444" r="-13889"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2" name="直線矢印コネクタ 41"/>
          <p:cNvCxnSpPr/>
          <p:nvPr/>
        </p:nvCxnSpPr>
        <p:spPr>
          <a:xfrm flipV="1">
            <a:off x="4304928" y="4482407"/>
            <a:ext cx="1729530" cy="1882"/>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7925"/>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43192" y="2264552"/>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23" name="直線矢印コネクタ 22"/>
          <p:cNvCxnSpPr/>
          <p:nvPr/>
        </p:nvCxnSpPr>
        <p:spPr>
          <a:xfrm flipH="1" flipV="1">
            <a:off x="4296651" y="2637234"/>
            <a:ext cx="655436" cy="142769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292160" y="2620051"/>
            <a:ext cx="8982" cy="184266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4292161" y="2233381"/>
            <a:ext cx="636805" cy="393994"/>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 name="円弧 31"/>
          <p:cNvSpPr/>
          <p:nvPr/>
        </p:nvSpPr>
        <p:spPr>
          <a:xfrm rot="17760573">
            <a:off x="4739027" y="3524841"/>
            <a:ext cx="297446" cy="297446"/>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p:cNvSpPr txBox="1"/>
              <p:nvPr/>
            </p:nvSpPr>
            <p:spPr>
              <a:xfrm>
                <a:off x="4605140" y="3156130"/>
                <a:ext cx="34740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4605140" y="3156130"/>
                <a:ext cx="347403" cy="331437"/>
              </a:xfrm>
              <a:prstGeom prst="rect">
                <a:avLst/>
              </a:prstGeom>
              <a:blipFill rotWithShape="0">
                <a:blip r:embed="rId8"/>
                <a:stretch>
                  <a:fillRect l="-14035" r="-3509"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4031525" y="2260530"/>
                <a:ext cx="34259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031525" y="2260530"/>
                <a:ext cx="342593" cy="331437"/>
              </a:xfrm>
              <a:prstGeom prst="rect">
                <a:avLst/>
              </a:prstGeom>
              <a:blipFill rotWithShape="0">
                <a:blip r:embed="rId9"/>
                <a:stretch>
                  <a:fillRect l="-10526" t="-37037" r="-59649"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5067225" y="2882688"/>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𝑎</m:t>
                      </m:r>
                    </m:oMath>
                  </m:oMathPara>
                </a14:m>
                <a:endParaRPr kumimoji="1" lang="ja-JP" altLang="en-US">
                  <a:solidFill>
                    <a:srgbClr val="C00000"/>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067225" y="2882688"/>
                <a:ext cx="212429" cy="276999"/>
              </a:xfrm>
              <a:prstGeom prst="rect">
                <a:avLst/>
              </a:prstGeom>
              <a:blipFill rotWithShape="0">
                <a:blip r:embed="rId10"/>
                <a:stretch>
                  <a:fillRect l="-11429" r="-5714"/>
                </a:stretch>
              </a:blipFill>
            </p:spPr>
            <p:txBody>
              <a:bodyPr/>
              <a:lstStyle/>
              <a:p>
                <a:r>
                  <a:rPr lang="ja-JP" altLang="en-US">
                    <a:noFill/>
                  </a:rPr>
                  <a:t> </a:t>
                </a:r>
              </a:p>
            </p:txBody>
          </p:sp>
        </mc:Fallback>
      </mc:AlternateContent>
      <p:cxnSp>
        <p:nvCxnSpPr>
          <p:cNvPr id="46" name="直線矢印コネクタ 45"/>
          <p:cNvCxnSpPr/>
          <p:nvPr/>
        </p:nvCxnSpPr>
        <p:spPr>
          <a:xfrm flipH="1" flipV="1">
            <a:off x="4196916" y="2744924"/>
            <a:ext cx="650688" cy="1344203"/>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4301142" y="2132856"/>
            <a:ext cx="627824" cy="39604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5063624" y="2260530"/>
            <a:ext cx="0" cy="180439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p:cNvSpPr txBox="1"/>
              <p:nvPr/>
            </p:nvSpPr>
            <p:spPr>
              <a:xfrm>
                <a:off x="4439112" y="2064321"/>
                <a:ext cx="208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𝑏</m:t>
                      </m:r>
                    </m:oMath>
                  </m:oMathPara>
                </a14:m>
                <a:endParaRPr kumimoji="1" lang="ja-JP" altLang="en-US">
                  <a:solidFill>
                    <a:srgbClr val="C0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4439112" y="2064321"/>
                <a:ext cx="208647" cy="276999"/>
              </a:xfrm>
              <a:prstGeom prst="rect">
                <a:avLst/>
              </a:prstGeom>
              <a:blipFill rotWithShape="0">
                <a:blip r:embed="rId11"/>
                <a:stretch>
                  <a:fillRect l="-23529" t="-4444" r="-17647"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4334788" y="3431974"/>
                <a:ext cx="191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𝑐</m:t>
                      </m:r>
                    </m:oMath>
                  </m:oMathPara>
                </a14:m>
                <a:endParaRPr kumimoji="1" lang="ja-JP" altLang="en-US">
                  <a:solidFill>
                    <a:srgbClr val="C00000"/>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334788" y="3431974"/>
                <a:ext cx="191655" cy="276999"/>
              </a:xfrm>
              <a:prstGeom prst="rect">
                <a:avLst/>
              </a:prstGeom>
              <a:blipFill rotWithShape="0">
                <a:blip r:embed="rId12"/>
                <a:stretch>
                  <a:fillRect l="-12500" r="-3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66513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0" name="フリーフォーム 19"/>
          <p:cNvSpPr/>
          <p:nvPr/>
        </p:nvSpPr>
        <p:spPr bwMode="auto">
          <a:xfrm>
            <a:off x="2775857" y="2718707"/>
            <a:ext cx="2139043" cy="2865664"/>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3" name="フリーフォーム 22"/>
          <p:cNvSpPr/>
          <p:nvPr/>
        </p:nvSpPr>
        <p:spPr bwMode="auto">
          <a:xfrm flipH="1">
            <a:off x="4987402" y="2759580"/>
            <a:ext cx="2125837" cy="2824791"/>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Tree>
    <p:extLst>
      <p:ext uri="{BB962C8B-B14F-4D97-AF65-F5344CB8AC3E}">
        <p14:creationId xmlns:p14="http://schemas.microsoft.com/office/powerpoint/2010/main" val="351261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矢印コネクタ 19"/>
          <p:cNvCxnSpPr/>
          <p:nvPr/>
        </p:nvCxnSpPr>
        <p:spPr>
          <a:xfrm flipH="1" flipV="1">
            <a:off x="2648744" y="2780928"/>
            <a:ext cx="2196244" cy="291632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3537012"/>
            <a:ext cx="1656184" cy="2160241"/>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3200108" y="4075826"/>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200108" y="4075826"/>
                <a:ext cx="45448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51589"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4485435" y="24626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85435" y="24626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9866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マスキング</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252700" y="2462698"/>
            <a:ext cx="3771419" cy="168140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矢印コネクタ 19"/>
          <p:cNvCxnSpPr/>
          <p:nvPr/>
        </p:nvCxnSpPr>
        <p:spPr>
          <a:xfrm flipH="1" flipV="1">
            <a:off x="2648744" y="2780928"/>
            <a:ext cx="2196244" cy="291632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4239090"/>
            <a:ext cx="1152128" cy="145816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3200108" y="4075826"/>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200108" y="4075826"/>
                <a:ext cx="45448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787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𝑣</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78711"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885513" y="22164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𝑣</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885513" y="2216476"/>
                <a:ext cx="374333"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298866" cy="1440160"/>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4316857" y="2858276"/>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316857" y="2858276"/>
                <a:ext cx="382091" cy="492443"/>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54920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相互反射</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287854" y="2084239"/>
            <a:ext cx="4285326" cy="133314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3746866" y="4239090"/>
            <a:ext cx="1098122" cy="1458162"/>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3537012"/>
            <a:ext cx="1656184" cy="2160241"/>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51589"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7113240" y="1706614"/>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𝑣</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7113240" y="1706614"/>
                <a:ext cx="37433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1885513" y="1784986"/>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1885513" y="1784986"/>
                <a:ext cx="337015" cy="492443"/>
              </a:xfrm>
              <a:prstGeom prst="rect">
                <a:avLst/>
              </a:prstGeom>
              <a:blipFill rotWithShape="1">
                <a:blip r:embed="rId5"/>
                <a:stretch>
                  <a:fillRect/>
                </a:stretch>
              </a:blipFill>
            </p:spPr>
            <p:txBody>
              <a:bodyPr/>
              <a:lstStyle/>
              <a:p>
                <a:r>
                  <a:rPr lang="ja-JP" altLang="en-US">
                    <a:noFill/>
                  </a:rPr>
                  <a:t> </a:t>
                </a:r>
              </a:p>
            </p:txBody>
          </p:sp>
        </mc:Fallback>
      </mc:AlternateContent>
      <p:cxnSp>
        <p:nvCxnSpPr>
          <p:cNvPr id="22" name="直線矢印コネクタ 21"/>
          <p:cNvCxnSpPr/>
          <p:nvPr/>
        </p:nvCxnSpPr>
        <p:spPr>
          <a:xfrm flipH="1">
            <a:off x="3863879" y="3417388"/>
            <a:ext cx="2709301" cy="7267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37053" y="1952836"/>
            <a:ext cx="3276187" cy="219127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3617216" y="4721949"/>
                <a:ext cx="6787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𝑣</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617216" y="4721949"/>
                <a:ext cx="678711"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432262" y="3992867"/>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𝑥</m:t>
                      </m:r>
                    </m:oMath>
                  </m:oMathPara>
                </a14:m>
                <a:endParaRPr kumimoji="1" lang="ja-JP" altLang="en-US"/>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432262" y="3992867"/>
                <a:ext cx="369908" cy="492443"/>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681192" y="3314440"/>
                <a:ext cx="3756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𝑦</m:t>
                      </m:r>
                    </m:oMath>
                  </m:oMathPara>
                </a14:m>
                <a:endParaRPr kumimoji="1" lang="ja-JP" altLang="en-US"/>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681192" y="3314440"/>
                <a:ext cx="375680" cy="492443"/>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1">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34650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50800">
            <a:solidFill>
              <a:schemeClr val="tx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362108" y="4022475"/>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362108" y="4022475"/>
                <a:ext cx="454483"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660478" y="4464240"/>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660478" y="4464240"/>
                <a:ext cx="65158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4485435" y="24626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85435" y="24626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cxnSp>
        <p:nvCxnSpPr>
          <p:cNvPr id="24" name="直線矢印コネクタ 23"/>
          <p:cNvCxnSpPr/>
          <p:nvPr/>
        </p:nvCxnSpPr>
        <p:spPr>
          <a:xfrm>
            <a:off x="4923992" y="5799805"/>
            <a:ext cx="1628378" cy="984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6535729" y="3429000"/>
            <a:ext cx="1447" cy="2160240"/>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2808142" y="2697704"/>
            <a:ext cx="0" cy="2881589"/>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2808142" y="5799805"/>
            <a:ext cx="2115850" cy="437"/>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2588864" y="2708919"/>
            <a:ext cx="17232" cy="2860430"/>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6738547" y="3435460"/>
            <a:ext cx="17289" cy="213388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418024" y="5800470"/>
                <a:ext cx="5209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a:rPr>
                            <m:t>𝑠</m:t>
                          </m:r>
                        </m:sub>
                      </m:sSub>
                    </m:oMath>
                  </m:oMathPara>
                </a14:m>
                <a:endParaRPr kumimoji="1" lang="ja-JP" altLang="en-US" sz="3200">
                  <a:solidFill>
                    <a:schemeClr val="tx2"/>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18024" y="5800470"/>
                <a:ext cx="520976" cy="492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3594013" y="5790393"/>
                <a:ext cx="6234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3594013" y="5790393"/>
                <a:ext cx="623440"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1998198" y="3884856"/>
                <a:ext cx="598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998198" y="3884856"/>
                <a:ext cx="598176"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6858579" y="3971797"/>
                <a:ext cx="4957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𝑠</m:t>
                          </m:r>
                        </m:sub>
                      </m:sSub>
                    </m:oMath>
                  </m:oMathPara>
                </a14:m>
                <a:endParaRPr kumimoji="1" lang="ja-JP" altLang="en-US" sz="3200">
                  <a:solidFill>
                    <a:schemeClr val="tx2"/>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858579" y="3971797"/>
                <a:ext cx="495713" cy="492443"/>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41" name="直線矢印コネクタ 40"/>
          <p:cNvCxnSpPr/>
          <p:nvPr/>
        </p:nvCxnSpPr>
        <p:spPr>
          <a:xfrm flipH="1">
            <a:off x="4918175" y="3465004"/>
            <a:ext cx="1617554" cy="2124236"/>
          </a:xfrm>
          <a:prstGeom prst="straightConnector1">
            <a:avLst/>
          </a:prstGeom>
          <a:ln w="508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890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solidFill>
              <a:schemeClr val="bg2">
                <a:lumMod val="1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362108" y="4022475"/>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362108" y="4022475"/>
                <a:ext cx="454483"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660478" y="4464240"/>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660478" y="4464240"/>
                <a:ext cx="65158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3763268" y="23208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0000"/>
                          </a:solidFill>
                          <a:latin typeface="Cambria Math" panose="02040503050406030204" pitchFamily="18" charset="0"/>
                        </a:rPr>
                        <m:t>𝑛</m:t>
                      </m:r>
                    </m:oMath>
                  </m:oMathPara>
                </a14:m>
                <a:endParaRPr kumimoji="1" lang="ja-JP" altLang="en-US">
                  <a:solidFill>
                    <a:srgbClr val="FF0000"/>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3763268" y="23208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cxnSp>
        <p:nvCxnSpPr>
          <p:cNvPr id="24" name="直線矢印コネクタ 23"/>
          <p:cNvCxnSpPr/>
          <p:nvPr/>
        </p:nvCxnSpPr>
        <p:spPr>
          <a:xfrm>
            <a:off x="4923992" y="5800028"/>
            <a:ext cx="1628378" cy="984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6535729" y="3429000"/>
            <a:ext cx="1447" cy="2160240"/>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2808142" y="2697704"/>
            <a:ext cx="0" cy="2881589"/>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2808142" y="5799805"/>
            <a:ext cx="2115850" cy="437"/>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2588864" y="2708919"/>
            <a:ext cx="17232" cy="2860430"/>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6738547" y="3435460"/>
            <a:ext cx="17289" cy="213388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418024" y="5800470"/>
                <a:ext cx="5209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a:rPr>
                            <m:t>𝑠</m:t>
                          </m:r>
                        </m:sub>
                      </m:sSub>
                    </m:oMath>
                  </m:oMathPara>
                </a14:m>
                <a:endParaRPr kumimoji="1" lang="ja-JP" altLang="en-US" sz="3200">
                  <a:solidFill>
                    <a:schemeClr val="tx2"/>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18024" y="5800470"/>
                <a:ext cx="520976" cy="492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3594013" y="5790393"/>
                <a:ext cx="6234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3594013" y="5790393"/>
                <a:ext cx="623440"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1998198" y="3884856"/>
                <a:ext cx="598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998198" y="3884856"/>
                <a:ext cx="598176"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6858579" y="3971797"/>
                <a:ext cx="4957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𝑠</m:t>
                          </m:r>
                        </m:sub>
                      </m:sSub>
                    </m:oMath>
                  </m:oMathPara>
                </a14:m>
                <a:endParaRPr kumimoji="1" lang="ja-JP" altLang="en-US" sz="3200">
                  <a:solidFill>
                    <a:schemeClr val="tx2"/>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858579" y="3971797"/>
                <a:ext cx="495713" cy="492443"/>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45" name="直線矢印コネクタ 44"/>
          <p:cNvCxnSpPr/>
          <p:nvPr/>
        </p:nvCxnSpPr>
        <p:spPr>
          <a:xfrm flipH="1" flipV="1">
            <a:off x="2787806" y="2697704"/>
            <a:ext cx="3764564" cy="762327"/>
          </a:xfrm>
          <a:prstGeom prst="straightConnector1">
            <a:avLst/>
          </a:prstGeom>
          <a:ln w="5080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2816861" y="3460031"/>
            <a:ext cx="3718868" cy="0"/>
          </a:xfrm>
          <a:prstGeom prst="straightConnector1">
            <a:avLst/>
          </a:prstGeom>
          <a:ln w="508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3" name="直線矢印コネクタ 42"/>
          <p:cNvCxnSpPr/>
          <p:nvPr/>
        </p:nvCxnSpPr>
        <p:spPr>
          <a:xfrm flipV="1">
            <a:off x="2787806" y="2708919"/>
            <a:ext cx="0" cy="751112"/>
          </a:xfrm>
          <a:prstGeom prst="straightConnector1">
            <a:avLst/>
          </a:prstGeom>
          <a:ln w="508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4" name="円弧 43"/>
          <p:cNvSpPr/>
          <p:nvPr/>
        </p:nvSpPr>
        <p:spPr>
          <a:xfrm rot="1891942">
            <a:off x="4748342" y="2897203"/>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p:cNvSpPr txBox="1"/>
              <p:nvPr/>
            </p:nvSpPr>
            <p:spPr>
              <a:xfrm>
                <a:off x="4491033" y="2471912"/>
                <a:ext cx="3654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𝑖</m:t>
                          </m:r>
                        </m:sub>
                      </m:sSub>
                    </m:oMath>
                  </m:oMathPara>
                </a14:m>
                <a:endParaRPr kumimoji="1" lang="ja-JP" altLang="en-US" sz="320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4491033" y="2471912"/>
                <a:ext cx="365485" cy="369332"/>
              </a:xfrm>
              <a:prstGeom prst="rect">
                <a:avLst/>
              </a:prstGeom>
              <a:blipFill rotWithShape="0">
                <a:blip r:embed="rId14"/>
                <a:stretch>
                  <a:fillRect l="-15000" r="-1667" b="-9836"/>
                </a:stretch>
              </a:blipFill>
            </p:spPr>
            <p:txBody>
              <a:bodyPr/>
              <a:lstStyle/>
              <a:p>
                <a:r>
                  <a:rPr lang="ja-JP" altLang="en-US">
                    <a:noFill/>
                  </a:rPr>
                  <a:t> </a:t>
                </a:r>
              </a:p>
            </p:txBody>
          </p:sp>
        </mc:Fallback>
      </mc:AlternateContent>
      <p:cxnSp>
        <p:nvCxnSpPr>
          <p:cNvPr id="48" name="直線矢印コネクタ 47"/>
          <p:cNvCxnSpPr/>
          <p:nvPr/>
        </p:nvCxnSpPr>
        <p:spPr>
          <a:xfrm flipV="1">
            <a:off x="2456259" y="2651754"/>
            <a:ext cx="12782" cy="808277"/>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a:off x="2770507" y="3573016"/>
            <a:ext cx="3729118" cy="8184"/>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58" name="円弧 57"/>
          <p:cNvSpPr/>
          <p:nvPr/>
        </p:nvSpPr>
        <p:spPr>
          <a:xfrm rot="12707870">
            <a:off x="4748718" y="2932971"/>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12707870">
            <a:off x="2623425" y="2510606"/>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p:cNvSpPr txBox="1"/>
              <p:nvPr/>
            </p:nvSpPr>
            <p:spPr>
              <a:xfrm>
                <a:off x="1887805" y="2790873"/>
                <a:ext cx="5443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𝑧</m:t>
                          </m:r>
                        </m:e>
                        <m:sub>
                          <m:r>
                            <a:rPr kumimoji="1" lang="en-US" altLang="ja-JP" sz="3200" b="0" i="1" smtClean="0">
                              <a:solidFill>
                                <a:srgbClr val="FF0000"/>
                              </a:solidFill>
                              <a:latin typeface="Cambria Math" panose="02040503050406030204" pitchFamily="18" charset="0"/>
                            </a:rPr>
                            <m:t>𝑛</m:t>
                          </m:r>
                        </m:sub>
                      </m:sSub>
                    </m:oMath>
                  </m:oMathPara>
                </a14:m>
                <a:endParaRPr kumimoji="1" lang="ja-JP" altLang="en-US" sz="3200">
                  <a:solidFill>
                    <a:srgbClr val="FF00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887805" y="2790873"/>
                <a:ext cx="544380" cy="492443"/>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4385854" y="3536533"/>
                <a:ext cx="5696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𝑥</m:t>
                          </m:r>
                        </m:e>
                        <m:sub>
                          <m:r>
                            <a:rPr kumimoji="1" lang="en-US" altLang="ja-JP" sz="3200" b="0" i="1" smtClean="0">
                              <a:solidFill>
                                <a:srgbClr val="FF0000"/>
                              </a:solidFill>
                              <a:latin typeface="Cambria Math" panose="02040503050406030204" pitchFamily="18" charset="0"/>
                            </a:rPr>
                            <m:t>𝑛</m:t>
                          </m:r>
                        </m:sub>
                      </m:sSub>
                    </m:oMath>
                  </m:oMathPara>
                </a14:m>
                <a:endParaRPr kumimoji="1" lang="ja-JP" altLang="en-US" sz="3200">
                  <a:solidFill>
                    <a:srgbClr val="FF00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4385854" y="3536533"/>
                <a:ext cx="569643" cy="492443"/>
              </a:xfrm>
              <a:prstGeom prst="rect">
                <a:avLst/>
              </a:prstGeom>
              <a:blipFill rotWithShape="0">
                <a:blip r:embed="rId1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57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12800" y="3609020"/>
            <a:ext cx="1043856" cy="115212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5997116" y="1881188"/>
            <a:ext cx="503697"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450722" y="1881188"/>
            <a:ext cx="594066" cy="287996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677935"/>
            <a:ext cx="8286750" cy="1559378"/>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465864 w 8286750"/>
              <a:gd name="connsiteY6" fmla="*/ 416378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285749 h 1722663"/>
              <a:gd name="connsiteX1" fmla="*/ 563336 w 8286750"/>
              <a:gd name="connsiteY1" fmla="*/ 449034 h 1722663"/>
              <a:gd name="connsiteX2" fmla="*/ 1853293 w 8286750"/>
              <a:gd name="connsiteY2" fmla="*/ 0 h 1722663"/>
              <a:gd name="connsiteX3" fmla="*/ 3053443 w 8286750"/>
              <a:gd name="connsiteY3" fmla="*/ 155120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285749 h 1722663"/>
              <a:gd name="connsiteX1" fmla="*/ 563336 w 8286750"/>
              <a:gd name="connsiteY1" fmla="*/ 449034 h 1722663"/>
              <a:gd name="connsiteX2" fmla="*/ 1853293 w 8286750"/>
              <a:gd name="connsiteY2" fmla="*/ 0 h 1722663"/>
              <a:gd name="connsiteX3" fmla="*/ 2514601 w 8286750"/>
              <a:gd name="connsiteY3" fmla="*/ 302077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596743 w 8286750"/>
              <a:gd name="connsiteY8" fmla="*/ 195942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559378">
                <a:moveTo>
                  <a:pt x="0" y="122464"/>
                </a:moveTo>
                <a:lnTo>
                  <a:pt x="563336" y="285749"/>
                </a:lnTo>
                <a:lnTo>
                  <a:pt x="1551215" y="0"/>
                </a:lnTo>
                <a:lnTo>
                  <a:pt x="2514601" y="138792"/>
                </a:lnTo>
                <a:lnTo>
                  <a:pt x="3396342" y="204107"/>
                </a:lnTo>
                <a:lnTo>
                  <a:pt x="3910693" y="514349"/>
                </a:lnTo>
                <a:lnTo>
                  <a:pt x="4465864" y="155121"/>
                </a:lnTo>
                <a:lnTo>
                  <a:pt x="5706836" y="579664"/>
                </a:lnTo>
                <a:lnTo>
                  <a:pt x="6596743" y="195942"/>
                </a:lnTo>
                <a:lnTo>
                  <a:pt x="8278586" y="310242"/>
                </a:lnTo>
                <a:cubicBezTo>
                  <a:pt x="8281307" y="723899"/>
                  <a:pt x="8284029" y="1137557"/>
                  <a:pt x="8286750" y="1551214"/>
                </a:cubicBezTo>
                <a:lnTo>
                  <a:pt x="8164" y="1559378"/>
                </a:lnTo>
                <a:cubicBezTo>
                  <a:pt x="5443" y="1074964"/>
                  <a:pt x="2721" y="590549"/>
                  <a:pt x="0" y="122464"/>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V="1">
            <a:off x="4286926" y="1876623"/>
            <a:ext cx="1134126" cy="307909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661808"/>
            <a:ext cx="8270421" cy="587828"/>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457700 w 8270421"/>
              <a:gd name="connsiteY6" fmla="*/ 424544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285749 h 767442"/>
              <a:gd name="connsiteX1" fmla="*/ 522514 w 8270421"/>
              <a:gd name="connsiteY1" fmla="*/ 457199 h 767442"/>
              <a:gd name="connsiteX2" fmla="*/ 1820636 w 8270421"/>
              <a:gd name="connsiteY2" fmla="*/ 0 h 767442"/>
              <a:gd name="connsiteX3" fmla="*/ 3061607 w 8270421"/>
              <a:gd name="connsiteY3" fmla="*/ 15512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285749 h 767442"/>
              <a:gd name="connsiteX1" fmla="*/ 522514 w 8270421"/>
              <a:gd name="connsiteY1" fmla="*/ 457199 h 767442"/>
              <a:gd name="connsiteX2" fmla="*/ 1820636 w 8270421"/>
              <a:gd name="connsiteY2" fmla="*/ 0 h 767442"/>
              <a:gd name="connsiteX3" fmla="*/ 2547257 w 8270421"/>
              <a:gd name="connsiteY3" fmla="*/ 32657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138792 h 620485"/>
              <a:gd name="connsiteX1" fmla="*/ 522514 w 8270421"/>
              <a:gd name="connsiteY1" fmla="*/ 310242 h 620485"/>
              <a:gd name="connsiteX2" fmla="*/ 1534886 w 8270421"/>
              <a:gd name="connsiteY2" fmla="*/ 0 h 620485"/>
              <a:gd name="connsiteX3" fmla="*/ 2547257 w 8270421"/>
              <a:gd name="connsiteY3" fmla="*/ 179614 h 620485"/>
              <a:gd name="connsiteX4" fmla="*/ 3396342 w 8270421"/>
              <a:gd name="connsiteY4" fmla="*/ 212270 h 620485"/>
              <a:gd name="connsiteX5" fmla="*/ 3902529 w 8270421"/>
              <a:gd name="connsiteY5" fmla="*/ 620485 h 620485"/>
              <a:gd name="connsiteX6" fmla="*/ 4457700 w 8270421"/>
              <a:gd name="connsiteY6" fmla="*/ 155121 h 620485"/>
              <a:gd name="connsiteX7" fmla="*/ 5731329 w 8270421"/>
              <a:gd name="connsiteY7" fmla="*/ 587828 h 620485"/>
              <a:gd name="connsiteX8" fmla="*/ 6580415 w 8270421"/>
              <a:gd name="connsiteY8" fmla="*/ 187778 h 620485"/>
              <a:gd name="connsiteX9" fmla="*/ 8270421 w 8270421"/>
              <a:gd name="connsiteY9" fmla="*/ 326571 h 620485"/>
              <a:gd name="connsiteX0" fmla="*/ 0 w 8270421"/>
              <a:gd name="connsiteY0" fmla="*/ 138792 h 587828"/>
              <a:gd name="connsiteX1" fmla="*/ 522514 w 8270421"/>
              <a:gd name="connsiteY1" fmla="*/ 310242 h 587828"/>
              <a:gd name="connsiteX2" fmla="*/ 1534886 w 8270421"/>
              <a:gd name="connsiteY2" fmla="*/ 0 h 587828"/>
              <a:gd name="connsiteX3" fmla="*/ 2547257 w 8270421"/>
              <a:gd name="connsiteY3" fmla="*/ 179614 h 587828"/>
              <a:gd name="connsiteX4" fmla="*/ 3396342 w 8270421"/>
              <a:gd name="connsiteY4" fmla="*/ 212270 h 587828"/>
              <a:gd name="connsiteX5" fmla="*/ 3910693 w 8270421"/>
              <a:gd name="connsiteY5" fmla="*/ 555171 h 587828"/>
              <a:gd name="connsiteX6" fmla="*/ 4457700 w 8270421"/>
              <a:gd name="connsiteY6" fmla="*/ 155121 h 587828"/>
              <a:gd name="connsiteX7" fmla="*/ 5731329 w 8270421"/>
              <a:gd name="connsiteY7" fmla="*/ 587828 h 587828"/>
              <a:gd name="connsiteX8" fmla="*/ 6580415 w 8270421"/>
              <a:gd name="connsiteY8" fmla="*/ 187778 h 587828"/>
              <a:gd name="connsiteX9" fmla="*/ 8270421 w 8270421"/>
              <a:gd name="connsiteY9" fmla="*/ 326571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21" h="587828">
                <a:moveTo>
                  <a:pt x="0" y="138792"/>
                </a:moveTo>
                <a:lnTo>
                  <a:pt x="522514" y="310242"/>
                </a:lnTo>
                <a:cubicBezTo>
                  <a:pt x="955221" y="157842"/>
                  <a:pt x="1005568" y="148317"/>
                  <a:pt x="1534886" y="0"/>
                </a:cubicBezTo>
                <a:lnTo>
                  <a:pt x="2547257" y="179614"/>
                </a:lnTo>
                <a:lnTo>
                  <a:pt x="3396342" y="212270"/>
                </a:lnTo>
                <a:lnTo>
                  <a:pt x="3910693" y="555171"/>
                </a:lnTo>
                <a:lnTo>
                  <a:pt x="4457700" y="155121"/>
                </a:lnTo>
                <a:lnTo>
                  <a:pt x="5731329" y="587828"/>
                </a:lnTo>
                <a:lnTo>
                  <a:pt x="6580415" y="187778"/>
                </a:lnTo>
                <a:lnTo>
                  <a:pt x="8270421" y="326571"/>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1856656" y="1844675"/>
            <a:ext cx="2741874" cy="2916473"/>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25108" y="1876623"/>
            <a:ext cx="3024336" cy="317255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286926" y="1844675"/>
            <a:ext cx="2887994" cy="311104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044788" y="1844675"/>
            <a:ext cx="2736306" cy="2916473"/>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189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リーフォーム 12"/>
          <p:cNvSpPr/>
          <p:nvPr/>
        </p:nvSpPr>
        <p:spPr bwMode="auto">
          <a:xfrm>
            <a:off x="2792760" y="2003496"/>
            <a:ext cx="2139043" cy="2865664"/>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14" name="フリーフォーム 13"/>
          <p:cNvSpPr/>
          <p:nvPr/>
        </p:nvSpPr>
        <p:spPr bwMode="auto">
          <a:xfrm flipH="1">
            <a:off x="5004305" y="2044369"/>
            <a:ext cx="2125837" cy="2824791"/>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69234" y="1988840"/>
            <a:ext cx="2144006"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1988840"/>
            <a:ext cx="2176474"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コネクタ 6"/>
          <p:cNvCxnSpPr/>
          <p:nvPr/>
        </p:nvCxnSpPr>
        <p:spPr>
          <a:xfrm>
            <a:off x="768236" y="1996037"/>
            <a:ext cx="8280400"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160748"/>
            <a:ext cx="0" cy="4428492"/>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0" name="円/楕円 9"/>
          <p:cNvSpPr/>
          <p:nvPr/>
        </p:nvSpPr>
        <p:spPr bwMode="auto">
          <a:xfrm>
            <a:off x="4843220" y="4733200"/>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1" name="円/楕円 10"/>
          <p:cNvSpPr/>
          <p:nvPr/>
        </p:nvSpPr>
        <p:spPr bwMode="auto">
          <a:xfrm>
            <a:off x="2666746" y="1870023"/>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円/楕円 11"/>
          <p:cNvSpPr/>
          <p:nvPr/>
        </p:nvSpPr>
        <p:spPr bwMode="auto">
          <a:xfrm>
            <a:off x="6987226" y="1862826"/>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カギ線コネクタ 3"/>
          <p:cNvCxnSpPr/>
          <p:nvPr/>
        </p:nvCxnSpPr>
        <p:spPr>
          <a:xfrm rot="16200000" flipH="1">
            <a:off x="4682970" y="2006842"/>
            <a:ext cx="288032" cy="252028"/>
          </a:xfrm>
          <a:prstGeom prst="bentConnector3">
            <a:avLst>
              <a:gd name="adj1" fmla="val 101021"/>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8907869">
            <a:off x="4006767" y="3684521"/>
            <a:ext cx="1924934" cy="1918938"/>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p:cNvCxnSpPr/>
          <p:nvPr/>
        </p:nvCxnSpPr>
        <p:spPr>
          <a:xfrm>
            <a:off x="4636942" y="3575095"/>
            <a:ext cx="72008"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564934" y="3601481"/>
            <a:ext cx="72008"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5214029" y="3573016"/>
            <a:ext cx="99011"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286037" y="3609020"/>
            <a:ext cx="99011"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44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線矢印コネクタ 52"/>
          <p:cNvCxnSpPr/>
          <p:nvPr/>
        </p:nvCxnSpPr>
        <p:spPr>
          <a:xfrm flipV="1">
            <a:off x="3870945" y="3146326"/>
            <a:ext cx="1334083" cy="1515775"/>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 name="タイトル 5"/>
          <p:cNvSpPr>
            <a:spLocks noGrp="1"/>
          </p:cNvSpPr>
          <p:nvPr>
            <p:ph type="title"/>
          </p:nvPr>
        </p:nvSpPr>
        <p:spPr/>
        <p:txBody>
          <a:bodyPr/>
          <a:lstStyle/>
          <a:p>
            <a:r>
              <a:rPr lang="ja-JP" altLang="en-US"/>
              <a:t>シャドウイング，マスキングなし</a:t>
            </a:r>
            <a:endParaRPr kumimoji="1" lang="ja-JP" altLang="en-US"/>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689990"/>
            <a:ext cx="226203" cy="100031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936901" y="3146326"/>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936901" y="3146326"/>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36776" y="2204864"/>
            <a:ext cx="1374202" cy="170002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52700" y="195283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63879" y="3875023"/>
            <a:ext cx="693077" cy="815659"/>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377195" y="334915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377195" y="334915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596669" y="3595375"/>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596669" y="3595375"/>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a:off x="3215807" y="2717882"/>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2576736" y="2204864"/>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512840" y="2960948"/>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836876" y="3248980"/>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3548844" y="2852936"/>
            <a:ext cx="1386154" cy="1584176"/>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2900772" y="249289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2564904"/>
            <a:ext cx="1329451" cy="158417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4160912" y="3429000"/>
            <a:ext cx="1296144" cy="1468110"/>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4448944" y="3711674"/>
            <a:ext cx="1260140" cy="1471070"/>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553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シャドウイング</a:t>
            </a:r>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787879"/>
            <a:ext cx="762716" cy="9024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4477930" y="3266648"/>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477930" y="3266648"/>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72780" y="3349154"/>
            <a:ext cx="4140460" cy="583902"/>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16696" y="1897381"/>
            <a:ext cx="648072" cy="1944216"/>
          </a:xfrm>
          <a:prstGeom prst="straightConnector1">
            <a:avLst/>
          </a:prstGeom>
          <a:ln w="9525" cmpd="sng">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63879" y="4500716"/>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4983387" y="425449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4983387" y="425449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3361677" y="3367385"/>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3361677" y="3367385"/>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7" name="直線矢印コネクタ 36"/>
          <p:cNvCxnSpPr/>
          <p:nvPr/>
        </p:nvCxnSpPr>
        <p:spPr>
          <a:xfrm>
            <a:off x="2576736" y="2204864"/>
            <a:ext cx="648072" cy="1944216"/>
          </a:xfrm>
          <a:prstGeom prst="straightConnector1">
            <a:avLst/>
          </a:prstGeom>
          <a:ln w="9525" cmpd="sng">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7041232" y="3787879"/>
            <a:ext cx="504056" cy="71949"/>
          </a:xfrm>
          <a:prstGeom prst="straightConnector1">
            <a:avLst/>
          </a:prstGeom>
          <a:ln w="9525" cmpd="sng">
            <a:solidFill>
              <a:schemeClr val="tx1"/>
            </a:solidFill>
            <a:prstDash val="solid"/>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3558000"/>
            <a:ext cx="4026042" cy="591080"/>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6609184" y="4041068"/>
            <a:ext cx="1080120" cy="176669"/>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078125" y="4355078"/>
            <a:ext cx="1791199" cy="307020"/>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5515908" y="4746937"/>
            <a:ext cx="2425424" cy="368885"/>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0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マスキング</a:t>
            </a:r>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787879"/>
            <a:ext cx="762716" cy="9024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4477930" y="3266648"/>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477930" y="3266648"/>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36776" y="3320988"/>
            <a:ext cx="4140460" cy="583902"/>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52700" y="195283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endCxn id="33" idx="1"/>
          </p:cNvCxnSpPr>
          <p:nvPr/>
        </p:nvCxnSpPr>
        <p:spPr>
          <a:xfrm flipV="1">
            <a:off x="3863879" y="4500716"/>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377195" y="334915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377195" y="334915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934998" y="4254494"/>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934998" y="4254494"/>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a:off x="3215807" y="2717882"/>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2576736" y="2204864"/>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584848" y="3068960"/>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908884" y="3320988"/>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3548844" y="3880866"/>
            <a:ext cx="3456384" cy="55624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2900772" y="249289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3595375"/>
            <a:ext cx="3810018" cy="553705"/>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3870945" y="4217737"/>
            <a:ext cx="2702235" cy="444361"/>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4232920" y="4662098"/>
            <a:ext cx="1791199" cy="30702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4556956" y="5111694"/>
            <a:ext cx="972108" cy="15351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33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シャドウィング＋マスキング</a:t>
            </a:r>
          </a:p>
        </p:txBody>
      </p:sp>
      <p:cxnSp>
        <p:nvCxnSpPr>
          <p:cNvPr id="25" name="直線矢印コネクタ 24"/>
          <p:cNvCxnSpPr/>
          <p:nvPr/>
        </p:nvCxnSpPr>
        <p:spPr>
          <a:xfrm flipV="1">
            <a:off x="4934998" y="3465004"/>
            <a:ext cx="1422158" cy="2114291"/>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3476836" y="3465004"/>
            <a:ext cx="1458162" cy="2114291"/>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332820" y="4486270"/>
            <a:ext cx="640407" cy="482848"/>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332820" y="4250260"/>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332820" y="4250260"/>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3804794" y="2708920"/>
            <a:ext cx="3733473" cy="108230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3730301" y="1460393"/>
            <a:ext cx="2842879" cy="2348429"/>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613158" y="3585833"/>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643203" y="1522032"/>
            <a:ext cx="602204" cy="501567"/>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671530" y="1275810"/>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671530" y="1275810"/>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077238" y="3669327"/>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077238" y="3669327"/>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flipH="1">
            <a:off x="4362282" y="2528900"/>
            <a:ext cx="2640426" cy="217063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3908884" y="1772816"/>
            <a:ext cx="2808312" cy="2268252"/>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6249144" y="2906942"/>
            <a:ext cx="828094" cy="707273"/>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a:off x="5781092" y="3320988"/>
            <a:ext cx="1296144" cy="10441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4160912" y="4056084"/>
            <a:ext cx="1800200" cy="291388"/>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4160912" y="2168860"/>
            <a:ext cx="2700301" cy="2196244"/>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908884" y="3068960"/>
            <a:ext cx="3708412" cy="987124"/>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4331377" y="4478869"/>
            <a:ext cx="1351117" cy="222182"/>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63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82435" y="1952836"/>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3526041" y="1952836"/>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直線矢印コネクタ 14"/>
          <p:cNvCxnSpPr/>
          <p:nvPr/>
        </p:nvCxnSpPr>
        <p:spPr>
          <a:xfrm flipH="1">
            <a:off x="3526041" y="2698974"/>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直線矢印コネクタ 16"/>
          <p:cNvCxnSpPr/>
          <p:nvPr/>
        </p:nvCxnSpPr>
        <p:spPr>
          <a:xfrm flipV="1">
            <a:off x="5474982" y="908720"/>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844988" y="1124744"/>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430714" y="933146"/>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4022592" y="728700"/>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656856" y="512676"/>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2931726" y="2320731"/>
            <a:ext cx="1727833" cy="338554"/>
          </a:xfrm>
          <a:prstGeom prst="rect">
            <a:avLst/>
          </a:prstGeom>
          <a:noFill/>
        </p:spPr>
        <p:txBody>
          <a:bodyPr wrap="square" rtlCol="0">
            <a:spAutoFit/>
          </a:bodyPr>
          <a:lstStyle/>
          <a:p>
            <a:pPr algn="ctr"/>
            <a:r>
              <a:rPr lang="ja-JP" altLang="en-US" sz="1600" b="1" dirty="0"/>
              <a:t>明るい</a:t>
            </a:r>
            <a:endParaRPr kumimoji="1" lang="ja-JP" altLang="en-US" sz="1600" b="1" dirty="0"/>
          </a:p>
        </p:txBody>
      </p:sp>
      <p:sp>
        <p:nvSpPr>
          <p:cNvPr id="23" name="テキスト ボックス 22"/>
          <p:cNvSpPr txBox="1"/>
          <p:nvPr/>
        </p:nvSpPr>
        <p:spPr>
          <a:xfrm>
            <a:off x="5349668" y="2353197"/>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cxnSp>
        <p:nvCxnSpPr>
          <p:cNvPr id="24" name="直線矢印コネクタ 23"/>
          <p:cNvCxnSpPr/>
          <p:nvPr/>
        </p:nvCxnSpPr>
        <p:spPr>
          <a:xfrm flipV="1">
            <a:off x="3528921" y="4828614"/>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7" name="直線矢印コネクタ 26"/>
          <p:cNvCxnSpPr/>
          <p:nvPr/>
        </p:nvCxnSpPr>
        <p:spPr>
          <a:xfrm flipH="1" flipV="1">
            <a:off x="2072527" y="4828614"/>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8" name="直線矢印コネクタ 27"/>
          <p:cNvCxnSpPr/>
          <p:nvPr/>
        </p:nvCxnSpPr>
        <p:spPr>
          <a:xfrm flipH="1">
            <a:off x="2072527" y="5574752"/>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9" name="テキスト ボックス 28"/>
          <p:cNvSpPr txBox="1"/>
          <p:nvPr/>
        </p:nvSpPr>
        <p:spPr>
          <a:xfrm>
            <a:off x="1478212" y="5196509"/>
            <a:ext cx="1727833" cy="338554"/>
          </a:xfrm>
          <a:prstGeom prst="rect">
            <a:avLst/>
          </a:prstGeom>
          <a:noFill/>
        </p:spPr>
        <p:txBody>
          <a:bodyPr wrap="square" rtlCol="0">
            <a:spAutoFit/>
          </a:bodyPr>
          <a:lstStyle/>
          <a:p>
            <a:pPr algn="ctr"/>
            <a:r>
              <a:rPr lang="ja-JP" altLang="en-US" sz="1600" b="1"/>
              <a:t>明るい</a:t>
            </a:r>
            <a:endParaRPr kumimoji="1" lang="ja-JP" altLang="en-US" sz="1600" b="1"/>
          </a:p>
        </p:txBody>
      </p:sp>
      <p:sp>
        <p:nvSpPr>
          <p:cNvPr id="30" name="テキスト ボックス 29"/>
          <p:cNvSpPr txBox="1"/>
          <p:nvPr/>
        </p:nvSpPr>
        <p:spPr>
          <a:xfrm>
            <a:off x="3896154" y="5228975"/>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cxnSp>
        <p:nvCxnSpPr>
          <p:cNvPr id="31" name="直線矢印コネクタ 30"/>
          <p:cNvCxnSpPr/>
          <p:nvPr/>
        </p:nvCxnSpPr>
        <p:spPr>
          <a:xfrm flipH="1" flipV="1">
            <a:off x="2800724" y="3032956"/>
            <a:ext cx="2152124" cy="1805886"/>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568624" y="3861048"/>
            <a:ext cx="1960297" cy="1706481"/>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1208584" y="4113076"/>
            <a:ext cx="863943" cy="736111"/>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7147872" y="4821391"/>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4" name="直線矢印コネクタ 43"/>
          <p:cNvCxnSpPr/>
          <p:nvPr/>
        </p:nvCxnSpPr>
        <p:spPr>
          <a:xfrm flipH="1" flipV="1">
            <a:off x="5691478" y="4821391"/>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5" name="直線矢印コネクタ 44"/>
          <p:cNvCxnSpPr/>
          <p:nvPr/>
        </p:nvCxnSpPr>
        <p:spPr>
          <a:xfrm flipH="1">
            <a:off x="5691478" y="5567529"/>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6" name="テキスト ボックス 45"/>
          <p:cNvSpPr txBox="1"/>
          <p:nvPr/>
        </p:nvSpPr>
        <p:spPr>
          <a:xfrm>
            <a:off x="5097163" y="5189286"/>
            <a:ext cx="1727833" cy="338554"/>
          </a:xfrm>
          <a:prstGeom prst="rect">
            <a:avLst/>
          </a:prstGeom>
          <a:noFill/>
        </p:spPr>
        <p:txBody>
          <a:bodyPr wrap="square" rtlCol="0">
            <a:spAutoFit/>
          </a:bodyPr>
          <a:lstStyle/>
          <a:p>
            <a:pPr algn="ctr"/>
            <a:r>
              <a:rPr lang="ja-JP" altLang="en-US" sz="1600" b="1"/>
              <a:t>明るい</a:t>
            </a:r>
            <a:endParaRPr kumimoji="1" lang="ja-JP" altLang="en-US" sz="1600" b="1"/>
          </a:p>
        </p:txBody>
      </p:sp>
      <p:cxnSp>
        <p:nvCxnSpPr>
          <p:cNvPr id="47" name="直線矢印コネクタ 46"/>
          <p:cNvCxnSpPr/>
          <p:nvPr/>
        </p:nvCxnSpPr>
        <p:spPr>
          <a:xfrm flipV="1">
            <a:off x="8571799" y="4293096"/>
            <a:ext cx="593669" cy="538523"/>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147873" y="4005064"/>
            <a:ext cx="1693559" cy="1555243"/>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5691479" y="3032956"/>
            <a:ext cx="1961821" cy="1809009"/>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7622862" y="5236198"/>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grpSp>
        <p:nvGrpSpPr>
          <p:cNvPr id="54" name="グループ化 53"/>
          <p:cNvGrpSpPr/>
          <p:nvPr/>
        </p:nvGrpSpPr>
        <p:grpSpPr>
          <a:xfrm rot="13768781">
            <a:off x="1146059" y="2574545"/>
            <a:ext cx="924100" cy="432048"/>
            <a:chOff x="6801208" y="636959"/>
            <a:chExt cx="924100" cy="432048"/>
          </a:xfrm>
        </p:grpSpPr>
        <p:sp>
          <p:nvSpPr>
            <p:cNvPr id="55" name="正方形/長方形 54"/>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6" name="二等辺三角形 55"/>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grpSp>
        <p:nvGrpSpPr>
          <p:cNvPr id="57" name="グループ化 56"/>
          <p:cNvGrpSpPr/>
          <p:nvPr/>
        </p:nvGrpSpPr>
        <p:grpSpPr>
          <a:xfrm rot="19141290">
            <a:off x="8308266" y="2672834"/>
            <a:ext cx="924100" cy="432048"/>
            <a:chOff x="6801208" y="636959"/>
            <a:chExt cx="924100" cy="432048"/>
          </a:xfrm>
        </p:grpSpPr>
        <p:sp>
          <p:nvSpPr>
            <p:cNvPr id="58" name="正方形/長方形 57"/>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9" name="二等辺三角形 58"/>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Tree>
    <p:extLst>
      <p:ext uri="{BB962C8B-B14F-4D97-AF65-F5344CB8AC3E}">
        <p14:creationId xmlns:p14="http://schemas.microsoft.com/office/powerpoint/2010/main" val="1869447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sp>
        <p:nvSpPr>
          <p:cNvPr id="8" name="フリーフォーム 7"/>
          <p:cNvSpPr/>
          <p:nvPr/>
        </p:nvSpPr>
        <p:spPr bwMode="auto">
          <a:xfrm>
            <a:off x="796414" y="2204864"/>
            <a:ext cx="8205108" cy="2867538"/>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108" h="2867538">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cubicBezTo>
                  <a:pt x="8199665" y="977617"/>
                  <a:pt x="8202386" y="1922577"/>
                  <a:pt x="8205108" y="2867538"/>
                </a:cubicBezTo>
                <a:lnTo>
                  <a:pt x="1" y="2859373"/>
                </a:lnTo>
                <a:cubicBezTo>
                  <a:pt x="1" y="2211049"/>
                  <a:pt x="0" y="1562724"/>
                  <a:pt x="0" y="914400"/>
                </a:cubicBezTo>
                <a:close/>
              </a:path>
            </a:pathLst>
          </a:custGeom>
          <a:pattFill prst="wdUpDiag">
            <a:fgClr>
              <a:schemeClr val="accent1"/>
            </a:fgClr>
            <a:bgClr>
              <a:schemeClr val="bg1"/>
            </a:bgClr>
          </a:pattFill>
          <a:ln w="6350">
            <a:noFill/>
          </a:ln>
          <a:effectLst/>
          <a:extLst/>
        </p:spPr>
        <p:txBody>
          <a:bodyPr rtlCol="0" anchor="ctr"/>
          <a:lstStyle/>
          <a:p>
            <a:pPr algn="ctr"/>
            <a:endParaRPr kumimoji="1" lang="ja-JP" altLang="en-US"/>
          </a:p>
        </p:txBody>
      </p:sp>
      <p:sp>
        <p:nvSpPr>
          <p:cNvPr id="22" name="フリーフォーム 21"/>
          <p:cNvSpPr/>
          <p:nvPr/>
        </p:nvSpPr>
        <p:spPr bwMode="auto">
          <a:xfrm>
            <a:off x="789753" y="2215006"/>
            <a:ext cx="8196943" cy="1485900"/>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8205108 w 8296548"/>
              <a:gd name="connsiteY0" fmla="*/ 2867538 h 2958978"/>
              <a:gd name="connsiteX1" fmla="*/ 1 w 8296548"/>
              <a:gd name="connsiteY1" fmla="*/ 2859373 h 2958978"/>
              <a:gd name="connsiteX2" fmla="*/ 0 w 8296548"/>
              <a:gd name="connsiteY2" fmla="*/ 914400 h 2958978"/>
              <a:gd name="connsiteX3" fmla="*/ 726621 w 8296548"/>
              <a:gd name="connsiteY3" fmla="*/ 40821 h 2958978"/>
              <a:gd name="connsiteX4" fmla="*/ 1404257 w 8296548"/>
              <a:gd name="connsiteY4" fmla="*/ 881743 h 2958978"/>
              <a:gd name="connsiteX5" fmla="*/ 2081891 w 8296548"/>
              <a:gd name="connsiteY5" fmla="*/ 0 h 2958978"/>
              <a:gd name="connsiteX6" fmla="*/ 2677885 w 8296548"/>
              <a:gd name="connsiteY6" fmla="*/ 1314449 h 2958978"/>
              <a:gd name="connsiteX7" fmla="*/ 3273879 w 8296548"/>
              <a:gd name="connsiteY7" fmla="*/ 8164 h 2958978"/>
              <a:gd name="connsiteX8" fmla="*/ 4343400 w 8296548"/>
              <a:gd name="connsiteY8" fmla="*/ 1485900 h 2958978"/>
              <a:gd name="connsiteX9" fmla="*/ 5339443 w 8296548"/>
              <a:gd name="connsiteY9" fmla="*/ 24493 h 2958978"/>
              <a:gd name="connsiteX10" fmla="*/ 6270171 w 8296548"/>
              <a:gd name="connsiteY10" fmla="*/ 473528 h 2958978"/>
              <a:gd name="connsiteX11" fmla="*/ 7102928 w 8296548"/>
              <a:gd name="connsiteY11" fmla="*/ 24492 h 2958978"/>
              <a:gd name="connsiteX12" fmla="*/ 7674429 w 8296548"/>
              <a:gd name="connsiteY12" fmla="*/ 783772 h 2958978"/>
              <a:gd name="connsiteX13" fmla="*/ 8196943 w 8296548"/>
              <a:gd name="connsiteY13" fmla="*/ 32656 h 2958978"/>
              <a:gd name="connsiteX14" fmla="*/ 8296548 w 8296548"/>
              <a:gd name="connsiteY14" fmla="*/ 2958978 h 2958978"/>
              <a:gd name="connsiteX0" fmla="*/ 8205108 w 8296548"/>
              <a:gd name="connsiteY0" fmla="*/ 2867538 h 2958978"/>
              <a:gd name="connsiteX1" fmla="*/ 0 w 8296548"/>
              <a:gd name="connsiteY1" fmla="*/ 914400 h 2958978"/>
              <a:gd name="connsiteX2" fmla="*/ 726621 w 8296548"/>
              <a:gd name="connsiteY2" fmla="*/ 40821 h 2958978"/>
              <a:gd name="connsiteX3" fmla="*/ 1404257 w 8296548"/>
              <a:gd name="connsiteY3" fmla="*/ 881743 h 2958978"/>
              <a:gd name="connsiteX4" fmla="*/ 2081891 w 8296548"/>
              <a:gd name="connsiteY4" fmla="*/ 0 h 2958978"/>
              <a:gd name="connsiteX5" fmla="*/ 2677885 w 8296548"/>
              <a:gd name="connsiteY5" fmla="*/ 1314449 h 2958978"/>
              <a:gd name="connsiteX6" fmla="*/ 3273879 w 8296548"/>
              <a:gd name="connsiteY6" fmla="*/ 8164 h 2958978"/>
              <a:gd name="connsiteX7" fmla="*/ 4343400 w 8296548"/>
              <a:gd name="connsiteY7" fmla="*/ 1485900 h 2958978"/>
              <a:gd name="connsiteX8" fmla="*/ 5339443 w 8296548"/>
              <a:gd name="connsiteY8" fmla="*/ 24493 h 2958978"/>
              <a:gd name="connsiteX9" fmla="*/ 6270171 w 8296548"/>
              <a:gd name="connsiteY9" fmla="*/ 473528 h 2958978"/>
              <a:gd name="connsiteX10" fmla="*/ 7102928 w 8296548"/>
              <a:gd name="connsiteY10" fmla="*/ 24492 h 2958978"/>
              <a:gd name="connsiteX11" fmla="*/ 7674429 w 8296548"/>
              <a:gd name="connsiteY11" fmla="*/ 783772 h 2958978"/>
              <a:gd name="connsiteX12" fmla="*/ 8196943 w 8296548"/>
              <a:gd name="connsiteY12" fmla="*/ 32656 h 2958978"/>
              <a:gd name="connsiteX13" fmla="*/ 8296548 w 8296548"/>
              <a:gd name="connsiteY13" fmla="*/ 2958978 h 2958978"/>
              <a:gd name="connsiteX0" fmla="*/ 0 w 8296548"/>
              <a:gd name="connsiteY0" fmla="*/ 914400 h 2958978"/>
              <a:gd name="connsiteX1" fmla="*/ 726621 w 8296548"/>
              <a:gd name="connsiteY1" fmla="*/ 40821 h 2958978"/>
              <a:gd name="connsiteX2" fmla="*/ 1404257 w 8296548"/>
              <a:gd name="connsiteY2" fmla="*/ 881743 h 2958978"/>
              <a:gd name="connsiteX3" fmla="*/ 2081891 w 8296548"/>
              <a:gd name="connsiteY3" fmla="*/ 0 h 2958978"/>
              <a:gd name="connsiteX4" fmla="*/ 2677885 w 8296548"/>
              <a:gd name="connsiteY4" fmla="*/ 1314449 h 2958978"/>
              <a:gd name="connsiteX5" fmla="*/ 3273879 w 8296548"/>
              <a:gd name="connsiteY5" fmla="*/ 8164 h 2958978"/>
              <a:gd name="connsiteX6" fmla="*/ 4343400 w 8296548"/>
              <a:gd name="connsiteY6" fmla="*/ 1485900 h 2958978"/>
              <a:gd name="connsiteX7" fmla="*/ 5339443 w 8296548"/>
              <a:gd name="connsiteY7" fmla="*/ 24493 h 2958978"/>
              <a:gd name="connsiteX8" fmla="*/ 6270171 w 8296548"/>
              <a:gd name="connsiteY8" fmla="*/ 473528 h 2958978"/>
              <a:gd name="connsiteX9" fmla="*/ 7102928 w 8296548"/>
              <a:gd name="connsiteY9" fmla="*/ 24492 h 2958978"/>
              <a:gd name="connsiteX10" fmla="*/ 7674429 w 8296548"/>
              <a:gd name="connsiteY10" fmla="*/ 783772 h 2958978"/>
              <a:gd name="connsiteX11" fmla="*/ 8196943 w 8296548"/>
              <a:gd name="connsiteY11" fmla="*/ 32656 h 2958978"/>
              <a:gd name="connsiteX12" fmla="*/ 8296548 w 8296548"/>
              <a:gd name="connsiteY12" fmla="*/ 2958978 h 2958978"/>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77885 w 8196943"/>
              <a:gd name="connsiteY4" fmla="*/ 1314449 h 1485900"/>
              <a:gd name="connsiteX5" fmla="*/ 3273879 w 8196943"/>
              <a:gd name="connsiteY5" fmla="*/ 8164 h 1485900"/>
              <a:gd name="connsiteX6" fmla="*/ 4343400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96943" h="1485900">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path>
            </a:pathLst>
          </a:custGeom>
          <a:noFill/>
          <a:ln w="38100">
            <a:solidFill>
              <a:schemeClr val="tx2"/>
            </a:solidFill>
          </a:ln>
          <a:effectLst/>
          <a:extLst/>
        </p:spPr>
        <p:txBody>
          <a:bodyPr rtlCol="0" anchor="ctr"/>
          <a:lstStyle/>
          <a:p>
            <a:pPr algn="ctr"/>
            <a:endParaRPr kumimoji="1" lang="ja-JP" altLang="en-US"/>
          </a:p>
        </p:txBody>
      </p:sp>
      <p:cxnSp>
        <p:nvCxnSpPr>
          <p:cNvPr id="24" name="直線コネクタ 23"/>
          <p:cNvCxnSpPr/>
          <p:nvPr/>
        </p:nvCxnSpPr>
        <p:spPr>
          <a:xfrm>
            <a:off x="768236" y="2211554"/>
            <a:ext cx="8280400"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977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sp>
        <p:nvSpPr>
          <p:cNvPr id="8" name="フリーフォーム 7"/>
          <p:cNvSpPr/>
          <p:nvPr/>
        </p:nvSpPr>
        <p:spPr bwMode="auto">
          <a:xfrm>
            <a:off x="1028564" y="3320988"/>
            <a:ext cx="8197728" cy="2287874"/>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263380 h 2867538"/>
              <a:gd name="connsiteX14" fmla="*/ 0 w 8205108"/>
              <a:gd name="connsiteY14" fmla="*/ 914400 h 2867538"/>
              <a:gd name="connsiteX0" fmla="*/ 0 w 8197728"/>
              <a:gd name="connsiteY0" fmla="*/ 914400 h 2287874"/>
              <a:gd name="connsiteX1" fmla="*/ 726621 w 8197728"/>
              <a:gd name="connsiteY1" fmla="*/ 40821 h 2287874"/>
              <a:gd name="connsiteX2" fmla="*/ 1404257 w 8197728"/>
              <a:gd name="connsiteY2" fmla="*/ 881743 h 2287874"/>
              <a:gd name="connsiteX3" fmla="*/ 2081891 w 8197728"/>
              <a:gd name="connsiteY3" fmla="*/ 0 h 2287874"/>
              <a:gd name="connsiteX4" fmla="*/ 2677885 w 8197728"/>
              <a:gd name="connsiteY4" fmla="*/ 1314449 h 2287874"/>
              <a:gd name="connsiteX5" fmla="*/ 3273879 w 8197728"/>
              <a:gd name="connsiteY5" fmla="*/ 8164 h 2287874"/>
              <a:gd name="connsiteX6" fmla="*/ 4343400 w 8197728"/>
              <a:gd name="connsiteY6" fmla="*/ 1485900 h 2287874"/>
              <a:gd name="connsiteX7" fmla="*/ 5339443 w 8197728"/>
              <a:gd name="connsiteY7" fmla="*/ 24493 h 2287874"/>
              <a:gd name="connsiteX8" fmla="*/ 6270171 w 8197728"/>
              <a:gd name="connsiteY8" fmla="*/ 473528 h 2287874"/>
              <a:gd name="connsiteX9" fmla="*/ 7102928 w 8197728"/>
              <a:gd name="connsiteY9" fmla="*/ 24492 h 2287874"/>
              <a:gd name="connsiteX10" fmla="*/ 7674429 w 8197728"/>
              <a:gd name="connsiteY10" fmla="*/ 783772 h 2287874"/>
              <a:gd name="connsiteX11" fmla="*/ 8196943 w 8197728"/>
              <a:gd name="connsiteY11" fmla="*/ 32656 h 2287874"/>
              <a:gd name="connsiteX12" fmla="*/ 8196944 w 8197728"/>
              <a:gd name="connsiteY12" fmla="*/ 2287874 h 2287874"/>
              <a:gd name="connsiteX13" fmla="*/ 1 w 8197728"/>
              <a:gd name="connsiteY13" fmla="*/ 2263380 h 2287874"/>
              <a:gd name="connsiteX14" fmla="*/ 0 w 8197728"/>
              <a:gd name="connsiteY14" fmla="*/ 914400 h 228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7728" h="2287874">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cubicBezTo>
                  <a:pt x="8199665" y="977617"/>
                  <a:pt x="8194222" y="1342913"/>
                  <a:pt x="8196944" y="2287874"/>
                </a:cubicBezTo>
                <a:lnTo>
                  <a:pt x="1" y="2263380"/>
                </a:lnTo>
                <a:cubicBezTo>
                  <a:pt x="1" y="1615056"/>
                  <a:pt x="0" y="1562724"/>
                  <a:pt x="0" y="914400"/>
                </a:cubicBezTo>
                <a:close/>
              </a:path>
            </a:pathLst>
          </a:custGeom>
          <a:pattFill prst="wdUpDiag">
            <a:fgClr>
              <a:schemeClr val="accent1"/>
            </a:fgClr>
            <a:bgClr>
              <a:schemeClr val="bg1"/>
            </a:bgClr>
          </a:pattFill>
          <a:ln w="6350">
            <a:solidFill>
              <a:schemeClr val="tx1"/>
            </a:solidFill>
          </a:ln>
          <a:effectLst/>
          <a:extLst/>
        </p:spPr>
        <p:txBody>
          <a:bodyPr rtlCol="0" anchor="ctr"/>
          <a:lstStyle/>
          <a:p>
            <a:pPr algn="ctr"/>
            <a:endParaRPr kumimoji="1" lang="ja-JP" altLang="en-US"/>
          </a:p>
        </p:txBody>
      </p:sp>
      <p:sp>
        <p:nvSpPr>
          <p:cNvPr id="22" name="フリーフォーム 21"/>
          <p:cNvSpPr/>
          <p:nvPr/>
        </p:nvSpPr>
        <p:spPr bwMode="auto">
          <a:xfrm>
            <a:off x="1021903" y="3331130"/>
            <a:ext cx="8196943" cy="1485900"/>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8205108 w 8296548"/>
              <a:gd name="connsiteY0" fmla="*/ 2867538 h 2958978"/>
              <a:gd name="connsiteX1" fmla="*/ 1 w 8296548"/>
              <a:gd name="connsiteY1" fmla="*/ 2859373 h 2958978"/>
              <a:gd name="connsiteX2" fmla="*/ 0 w 8296548"/>
              <a:gd name="connsiteY2" fmla="*/ 914400 h 2958978"/>
              <a:gd name="connsiteX3" fmla="*/ 726621 w 8296548"/>
              <a:gd name="connsiteY3" fmla="*/ 40821 h 2958978"/>
              <a:gd name="connsiteX4" fmla="*/ 1404257 w 8296548"/>
              <a:gd name="connsiteY4" fmla="*/ 881743 h 2958978"/>
              <a:gd name="connsiteX5" fmla="*/ 2081891 w 8296548"/>
              <a:gd name="connsiteY5" fmla="*/ 0 h 2958978"/>
              <a:gd name="connsiteX6" fmla="*/ 2677885 w 8296548"/>
              <a:gd name="connsiteY6" fmla="*/ 1314449 h 2958978"/>
              <a:gd name="connsiteX7" fmla="*/ 3273879 w 8296548"/>
              <a:gd name="connsiteY7" fmla="*/ 8164 h 2958978"/>
              <a:gd name="connsiteX8" fmla="*/ 4343400 w 8296548"/>
              <a:gd name="connsiteY8" fmla="*/ 1485900 h 2958978"/>
              <a:gd name="connsiteX9" fmla="*/ 5339443 w 8296548"/>
              <a:gd name="connsiteY9" fmla="*/ 24493 h 2958978"/>
              <a:gd name="connsiteX10" fmla="*/ 6270171 w 8296548"/>
              <a:gd name="connsiteY10" fmla="*/ 473528 h 2958978"/>
              <a:gd name="connsiteX11" fmla="*/ 7102928 w 8296548"/>
              <a:gd name="connsiteY11" fmla="*/ 24492 h 2958978"/>
              <a:gd name="connsiteX12" fmla="*/ 7674429 w 8296548"/>
              <a:gd name="connsiteY12" fmla="*/ 783772 h 2958978"/>
              <a:gd name="connsiteX13" fmla="*/ 8196943 w 8296548"/>
              <a:gd name="connsiteY13" fmla="*/ 32656 h 2958978"/>
              <a:gd name="connsiteX14" fmla="*/ 8296548 w 8296548"/>
              <a:gd name="connsiteY14" fmla="*/ 2958978 h 2958978"/>
              <a:gd name="connsiteX0" fmla="*/ 8205108 w 8296548"/>
              <a:gd name="connsiteY0" fmla="*/ 2867538 h 2958978"/>
              <a:gd name="connsiteX1" fmla="*/ 0 w 8296548"/>
              <a:gd name="connsiteY1" fmla="*/ 914400 h 2958978"/>
              <a:gd name="connsiteX2" fmla="*/ 726621 w 8296548"/>
              <a:gd name="connsiteY2" fmla="*/ 40821 h 2958978"/>
              <a:gd name="connsiteX3" fmla="*/ 1404257 w 8296548"/>
              <a:gd name="connsiteY3" fmla="*/ 881743 h 2958978"/>
              <a:gd name="connsiteX4" fmla="*/ 2081891 w 8296548"/>
              <a:gd name="connsiteY4" fmla="*/ 0 h 2958978"/>
              <a:gd name="connsiteX5" fmla="*/ 2677885 w 8296548"/>
              <a:gd name="connsiteY5" fmla="*/ 1314449 h 2958978"/>
              <a:gd name="connsiteX6" fmla="*/ 3273879 w 8296548"/>
              <a:gd name="connsiteY6" fmla="*/ 8164 h 2958978"/>
              <a:gd name="connsiteX7" fmla="*/ 4343400 w 8296548"/>
              <a:gd name="connsiteY7" fmla="*/ 1485900 h 2958978"/>
              <a:gd name="connsiteX8" fmla="*/ 5339443 w 8296548"/>
              <a:gd name="connsiteY8" fmla="*/ 24493 h 2958978"/>
              <a:gd name="connsiteX9" fmla="*/ 6270171 w 8296548"/>
              <a:gd name="connsiteY9" fmla="*/ 473528 h 2958978"/>
              <a:gd name="connsiteX10" fmla="*/ 7102928 w 8296548"/>
              <a:gd name="connsiteY10" fmla="*/ 24492 h 2958978"/>
              <a:gd name="connsiteX11" fmla="*/ 7674429 w 8296548"/>
              <a:gd name="connsiteY11" fmla="*/ 783772 h 2958978"/>
              <a:gd name="connsiteX12" fmla="*/ 8196943 w 8296548"/>
              <a:gd name="connsiteY12" fmla="*/ 32656 h 2958978"/>
              <a:gd name="connsiteX13" fmla="*/ 8296548 w 8296548"/>
              <a:gd name="connsiteY13" fmla="*/ 2958978 h 2958978"/>
              <a:gd name="connsiteX0" fmla="*/ 0 w 8296548"/>
              <a:gd name="connsiteY0" fmla="*/ 914400 h 2958978"/>
              <a:gd name="connsiteX1" fmla="*/ 726621 w 8296548"/>
              <a:gd name="connsiteY1" fmla="*/ 40821 h 2958978"/>
              <a:gd name="connsiteX2" fmla="*/ 1404257 w 8296548"/>
              <a:gd name="connsiteY2" fmla="*/ 881743 h 2958978"/>
              <a:gd name="connsiteX3" fmla="*/ 2081891 w 8296548"/>
              <a:gd name="connsiteY3" fmla="*/ 0 h 2958978"/>
              <a:gd name="connsiteX4" fmla="*/ 2677885 w 8296548"/>
              <a:gd name="connsiteY4" fmla="*/ 1314449 h 2958978"/>
              <a:gd name="connsiteX5" fmla="*/ 3273879 w 8296548"/>
              <a:gd name="connsiteY5" fmla="*/ 8164 h 2958978"/>
              <a:gd name="connsiteX6" fmla="*/ 4343400 w 8296548"/>
              <a:gd name="connsiteY6" fmla="*/ 1485900 h 2958978"/>
              <a:gd name="connsiteX7" fmla="*/ 5339443 w 8296548"/>
              <a:gd name="connsiteY7" fmla="*/ 24493 h 2958978"/>
              <a:gd name="connsiteX8" fmla="*/ 6270171 w 8296548"/>
              <a:gd name="connsiteY8" fmla="*/ 473528 h 2958978"/>
              <a:gd name="connsiteX9" fmla="*/ 7102928 w 8296548"/>
              <a:gd name="connsiteY9" fmla="*/ 24492 h 2958978"/>
              <a:gd name="connsiteX10" fmla="*/ 7674429 w 8296548"/>
              <a:gd name="connsiteY10" fmla="*/ 783772 h 2958978"/>
              <a:gd name="connsiteX11" fmla="*/ 8196943 w 8296548"/>
              <a:gd name="connsiteY11" fmla="*/ 32656 h 2958978"/>
              <a:gd name="connsiteX12" fmla="*/ 8296548 w 8296548"/>
              <a:gd name="connsiteY12" fmla="*/ 2958978 h 2958978"/>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77885 w 8196943"/>
              <a:gd name="connsiteY4" fmla="*/ 1314449 h 1485900"/>
              <a:gd name="connsiteX5" fmla="*/ 3273879 w 8196943"/>
              <a:gd name="connsiteY5" fmla="*/ 8164 h 1485900"/>
              <a:gd name="connsiteX6" fmla="*/ 4343400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96943" h="1485900">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path>
            </a:pathLst>
          </a:custGeom>
          <a:noFill/>
          <a:ln w="38100">
            <a:solidFill>
              <a:schemeClr val="tx2"/>
            </a:solidFill>
          </a:ln>
          <a:effectLst/>
          <a:extLst/>
        </p:spPr>
        <p:txBody>
          <a:bodyPr rtlCol="0" anchor="ctr"/>
          <a:lstStyle/>
          <a:p>
            <a:pPr algn="ctr"/>
            <a:endParaRPr kumimoji="1" lang="ja-JP" altLang="en-US"/>
          </a:p>
        </p:txBody>
      </p:sp>
      <p:cxnSp>
        <p:nvCxnSpPr>
          <p:cNvPr id="7" name="直線矢印コネクタ 6"/>
          <p:cNvCxnSpPr/>
          <p:nvPr/>
        </p:nvCxnSpPr>
        <p:spPr>
          <a:xfrm flipV="1">
            <a:off x="5925108" y="1520788"/>
            <a:ext cx="1" cy="2461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5734062" y="97898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734062" y="978980"/>
                <a:ext cx="382092" cy="492443"/>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10" name="直線矢印コネクタ 9"/>
          <p:cNvCxnSpPr/>
          <p:nvPr/>
        </p:nvCxnSpPr>
        <p:spPr>
          <a:xfrm flipH="1" flipV="1">
            <a:off x="4052900" y="2204083"/>
            <a:ext cx="1872208" cy="177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3764868" y="162382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𝑎</m:t>
                          </m:r>
                        </m:e>
                      </m:acc>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3764868" y="1623823"/>
                <a:ext cx="378693"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4736976" y="566124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736976" y="5661248"/>
                <a:ext cx="640432"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14" name="直線コネクタ 13"/>
          <p:cNvCxnSpPr/>
          <p:nvPr/>
        </p:nvCxnSpPr>
        <p:spPr>
          <a:xfrm>
            <a:off x="980174" y="5595984"/>
            <a:ext cx="82804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363987" y="2764098"/>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363987" y="2764098"/>
                <a:ext cx="418576" cy="369332"/>
              </a:xfrm>
              <a:prstGeom prst="rect">
                <a:avLst/>
              </a:prstGeom>
              <a:blipFill rotWithShape="1">
                <a:blip r:embed="rId5"/>
                <a:stretch>
                  <a:fillRect l="-13043" b="-4918"/>
                </a:stretch>
              </a:blipFill>
            </p:spPr>
            <p:txBody>
              <a:bodyPr/>
              <a:lstStyle/>
              <a:p>
                <a:r>
                  <a:rPr lang="ja-JP" altLang="en-US">
                    <a:noFill/>
                  </a:rPr>
                  <a:t> </a:t>
                </a:r>
              </a:p>
            </p:txBody>
          </p:sp>
        </mc:Fallback>
      </mc:AlternateContent>
      <p:sp>
        <p:nvSpPr>
          <p:cNvPr id="16" name="円弧 15"/>
          <p:cNvSpPr/>
          <p:nvPr/>
        </p:nvSpPr>
        <p:spPr>
          <a:xfrm rot="2012191">
            <a:off x="5379616" y="3239442"/>
            <a:ext cx="759037" cy="759037"/>
          </a:xfrm>
          <a:prstGeom prst="arc">
            <a:avLst>
              <a:gd name="adj1" fmla="val 9957384"/>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5925109" y="4070303"/>
                <a:ext cx="61593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m:t>
                      </m:r>
                      <m:r>
                        <a:rPr kumimoji="1" lang="en-US" altLang="ja-JP" sz="3200" b="0" i="1" smtClean="0">
                          <a:latin typeface="Cambria Math"/>
                        </a:rPr>
                        <m:t>𝑎</m:t>
                      </m:r>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5925109" y="4070303"/>
                <a:ext cx="615938"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18" name="直線コネクタ 17"/>
          <p:cNvCxnSpPr>
            <a:stCxn id="22" idx="6"/>
            <a:endCxn id="22" idx="7"/>
          </p:cNvCxnSpPr>
          <p:nvPr/>
        </p:nvCxnSpPr>
        <p:spPr>
          <a:xfrm flipV="1">
            <a:off x="5365303" y="3355623"/>
            <a:ext cx="996043" cy="146140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068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光線</a:t>
            </a:r>
          </a:p>
        </p:txBody>
      </p:sp>
      <p:cxnSp>
        <p:nvCxnSpPr>
          <p:cNvPr id="7" name="直線矢印コネクタ 6"/>
          <p:cNvCxnSpPr/>
          <p:nvPr/>
        </p:nvCxnSpPr>
        <p:spPr>
          <a:xfrm flipH="1">
            <a:off x="1892660" y="2168860"/>
            <a:ext cx="5652628" cy="2484276"/>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9" name="円/楕円 28"/>
          <p:cNvSpPr/>
          <p:nvPr/>
        </p:nvSpPr>
        <p:spPr bwMode="auto">
          <a:xfrm>
            <a:off x="3170802" y="3915054"/>
            <a:ext cx="252028" cy="252028"/>
          </a:xfrm>
          <a:prstGeom prst="ellipse">
            <a:avLst/>
          </a:prstGeom>
          <a:solidFill>
            <a:schemeClr val="accent2"/>
          </a:solidFill>
          <a:ln w="381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6331782" y="2502784"/>
            <a:ext cx="252028" cy="252028"/>
          </a:xfrm>
          <a:prstGeom prst="ellipse">
            <a:avLst/>
          </a:prstGeom>
          <a:solidFill>
            <a:schemeClr val="accent5">
              <a:lumMod val="40000"/>
              <a:lumOff val="60000"/>
            </a:schemeClr>
          </a:solidFill>
          <a:ln w="3810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35" name="テキスト ボックス 34"/>
              <p:cNvSpPr txBox="1"/>
              <p:nvPr/>
            </p:nvSpPr>
            <p:spPr>
              <a:xfrm>
                <a:off x="3254432" y="4167082"/>
                <a:ext cx="3665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𝑜</m:t>
                          </m:r>
                        </m:e>
                      </m:acc>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3254432" y="4167082"/>
                <a:ext cx="366511"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6454568" y="2768496"/>
                <a:ext cx="1277208"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𝑜</m:t>
                          </m:r>
                        </m:e>
                      </m:acc>
                      <m:r>
                        <a:rPr kumimoji="1" lang="en-US" altLang="ja-JP" sz="3200" b="0" i="1" smtClean="0">
                          <a:latin typeface="Cambria Math"/>
                        </a:rPr>
                        <m:t>+</m:t>
                      </m:r>
                      <m:r>
                        <a:rPr kumimoji="1" lang="en-US" altLang="ja-JP" sz="3200" b="0" i="1" smtClean="0">
                          <a:latin typeface="Cambria Math"/>
                        </a:rPr>
                        <m:t>𝑡</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𝑑</m:t>
                          </m:r>
                        </m:e>
                      </m:acc>
                    </m:oMath>
                  </m:oMathPara>
                </a14:m>
                <a:endParaRPr kumimoji="1" lang="ja-JP" altLang="en-US"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6454568" y="2768496"/>
                <a:ext cx="1277208" cy="565348"/>
              </a:xfrm>
              <a:prstGeom prst="rect">
                <a:avLst/>
              </a:prstGeom>
              <a:blipFill rotWithShape="1">
                <a:blip r:embed="rId3"/>
                <a:stretch>
                  <a:fillRect/>
                </a:stretch>
              </a:blipFill>
            </p:spPr>
            <p:txBody>
              <a:bodyPr/>
              <a:lstStyle/>
              <a:p>
                <a:r>
                  <a:rPr lang="ja-JP" altLang="en-US">
                    <a:noFill/>
                  </a:rPr>
                  <a:t> </a:t>
                </a:r>
              </a:p>
            </p:txBody>
          </p:sp>
        </mc:Fallback>
      </mc:AlternateContent>
      <p:sp>
        <p:nvSpPr>
          <p:cNvPr id="14" name="円/楕円 13"/>
          <p:cNvSpPr/>
          <p:nvPr/>
        </p:nvSpPr>
        <p:spPr bwMode="auto">
          <a:xfrm>
            <a:off x="4841827" y="3290528"/>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4772980" y="3410998"/>
                <a:ext cx="389722"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𝑑</m:t>
                          </m:r>
                        </m:e>
                      </m:ac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772980" y="3410998"/>
                <a:ext cx="389722" cy="565348"/>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3006369" y="3564345"/>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lang="en-US" altLang="ja-JP" sz="1600" i="1">
                          <a:latin typeface="Cambria Math"/>
                          <a:ea typeface="Cambria Math"/>
                        </a:rPr>
                        <m:t>=</m:t>
                      </m:r>
                      <m:r>
                        <a:rPr kumimoji="1" lang="en-US" altLang="ja-JP" sz="1600" b="0" i="1" smtClean="0">
                          <a:latin typeface="Cambria Math"/>
                        </a:rPr>
                        <m:t>0</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3006369" y="3564345"/>
                <a:ext cx="538994" cy="246221"/>
              </a:xfrm>
              <a:prstGeom prst="rect">
                <a:avLst/>
              </a:prstGeom>
              <a:blipFill rotWithShape="1">
                <a:blip r:embed="rId5"/>
                <a:stretch>
                  <a:fillRect l="-4494" r="-56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449477" y="2928059"/>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lang="en-US" altLang="ja-JP" sz="1600" i="1">
                          <a:latin typeface="Cambria Math"/>
                          <a:ea typeface="Cambria Math"/>
                        </a:rPr>
                        <m:t>=</m:t>
                      </m:r>
                      <m:r>
                        <a:rPr lang="en-US" altLang="ja-JP" sz="1600" b="0" i="1" smtClean="0">
                          <a:latin typeface="Cambria Math"/>
                          <a:ea typeface="Cambria Math"/>
                        </a:rPr>
                        <m:t>1</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449477" y="2928059"/>
                <a:ext cx="538994" cy="246221"/>
              </a:xfrm>
              <a:prstGeom prst="rect">
                <a:avLst/>
              </a:prstGeom>
              <a:blipFill rotWithShape="1">
                <a:blip r:embed="rId6"/>
                <a:stretch>
                  <a:fillRect l="-5682" r="-56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6188299" y="2168860"/>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kumimoji="1" lang="en-US" altLang="ja-JP" sz="1600" b="0" i="1" smtClean="0">
                          <a:latin typeface="Cambria Math"/>
                          <a:ea typeface="Cambria Math"/>
                        </a:rPr>
                        <m:t>&gt;1</m:t>
                      </m:r>
                    </m:oMath>
                  </m:oMathPara>
                </a14:m>
                <a:endParaRPr kumimoji="1" lang="ja-JP" altLang="en-US"/>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6188299" y="2168860"/>
                <a:ext cx="538994" cy="246221"/>
              </a:xfrm>
              <a:prstGeom prst="rect">
                <a:avLst/>
              </a:prstGeom>
              <a:blipFill rotWithShape="1">
                <a:blip r:embed="rId7"/>
                <a:stretch>
                  <a:fillRect l="-4494" r="-5618"/>
                </a:stretch>
              </a:blipFill>
            </p:spPr>
            <p:txBody>
              <a:bodyPr/>
              <a:lstStyle/>
              <a:p>
                <a:r>
                  <a:rPr lang="ja-JP" altLang="en-US">
                    <a:noFill/>
                  </a:rPr>
                  <a:t> </a:t>
                </a:r>
              </a:p>
            </p:txBody>
          </p:sp>
        </mc:Fallback>
      </mc:AlternateContent>
      <p:cxnSp>
        <p:nvCxnSpPr>
          <p:cNvPr id="27" name="直線矢印コネクタ 26"/>
          <p:cNvCxnSpPr/>
          <p:nvPr/>
        </p:nvCxnSpPr>
        <p:spPr>
          <a:xfrm flipV="1">
            <a:off x="3296816" y="3333844"/>
            <a:ext cx="1617019" cy="707224"/>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737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976914" y="1713716"/>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rot="13768781">
            <a:off x="2161177" y="18649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19" name="直線矢印コネクタ 18"/>
          <p:cNvCxnSpPr/>
          <p:nvPr/>
        </p:nvCxnSpPr>
        <p:spPr>
          <a:xfrm>
            <a:off x="2792215" y="2390161"/>
            <a:ext cx="2489105" cy="96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281320" y="2390161"/>
            <a:ext cx="708504" cy="96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792215" y="2390161"/>
            <a:ext cx="1037369" cy="258701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828080" y="4442756"/>
            <a:ext cx="354252" cy="4824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705348" y="3662744"/>
            <a:ext cx="2476984" cy="780012"/>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792215" y="2390161"/>
            <a:ext cx="1476709" cy="127258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2649712" y="3662744"/>
            <a:ext cx="1619212" cy="131406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460612" y="4052750"/>
            <a:ext cx="1189101" cy="9069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2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00100" y="3426718"/>
            <a:ext cx="1143000" cy="12624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5997116" y="1881188"/>
            <a:ext cx="1872208"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324708" y="1881188"/>
            <a:ext cx="900100" cy="266393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416677"/>
            <a:ext cx="8286750" cy="1820635"/>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43350 w 8286750"/>
              <a:gd name="connsiteY5" fmla="*/ 449035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820635">
                <a:moveTo>
                  <a:pt x="0" y="383721"/>
                </a:moveTo>
                <a:lnTo>
                  <a:pt x="563336" y="547006"/>
                </a:lnTo>
                <a:lnTo>
                  <a:pt x="1853293" y="97972"/>
                </a:lnTo>
                <a:lnTo>
                  <a:pt x="3053443" y="253092"/>
                </a:lnTo>
                <a:lnTo>
                  <a:pt x="3551464" y="0"/>
                </a:lnTo>
                <a:lnTo>
                  <a:pt x="3943350" y="449035"/>
                </a:lnTo>
                <a:lnTo>
                  <a:pt x="4302578" y="204107"/>
                </a:lnTo>
                <a:lnTo>
                  <a:pt x="5706836" y="840921"/>
                </a:lnTo>
                <a:lnTo>
                  <a:pt x="6490607" y="253092"/>
                </a:lnTo>
                <a:lnTo>
                  <a:pt x="8278586" y="571499"/>
                </a:lnTo>
                <a:cubicBezTo>
                  <a:pt x="8281307" y="985156"/>
                  <a:pt x="8284029" y="1398814"/>
                  <a:pt x="8286750" y="1812471"/>
                </a:cubicBezTo>
                <a:lnTo>
                  <a:pt x="8164" y="1820635"/>
                </a:lnTo>
                <a:cubicBezTo>
                  <a:pt x="5443" y="1336221"/>
                  <a:pt x="2721" y="851806"/>
                  <a:pt x="0" y="383721"/>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V="1">
            <a:off x="4598530" y="1952836"/>
            <a:ext cx="3558826" cy="26642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392384"/>
            <a:ext cx="8270421" cy="857251"/>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57251"/>
              <a:gd name="connsiteX1" fmla="*/ 522514 w 8270421"/>
              <a:gd name="connsiteY1" fmla="*/ 579665 h 857251"/>
              <a:gd name="connsiteX2" fmla="*/ 1820636 w 8270421"/>
              <a:gd name="connsiteY2" fmla="*/ 122466 h 857251"/>
              <a:gd name="connsiteX3" fmla="*/ 3061607 w 8270421"/>
              <a:gd name="connsiteY3" fmla="*/ 277587 h 857251"/>
              <a:gd name="connsiteX4" fmla="*/ 3559628 w 8270421"/>
              <a:gd name="connsiteY4" fmla="*/ 0 h 857251"/>
              <a:gd name="connsiteX5" fmla="*/ 3927022 w 8270421"/>
              <a:gd name="connsiteY5" fmla="*/ 481693 h 857251"/>
              <a:gd name="connsiteX6" fmla="*/ 4327071 w 8270421"/>
              <a:gd name="connsiteY6" fmla="*/ 228601 h 857251"/>
              <a:gd name="connsiteX7" fmla="*/ 5731329 w 8270421"/>
              <a:gd name="connsiteY7" fmla="*/ 857251 h 857251"/>
              <a:gd name="connsiteX8" fmla="*/ 6523265 w 8270421"/>
              <a:gd name="connsiteY8" fmla="*/ 261258 h 857251"/>
              <a:gd name="connsiteX9" fmla="*/ 8270421 w 8270421"/>
              <a:gd name="connsiteY9" fmla="*/ 595994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21" h="857251">
                <a:moveTo>
                  <a:pt x="0" y="408215"/>
                </a:moveTo>
                <a:lnTo>
                  <a:pt x="522514" y="579665"/>
                </a:lnTo>
                <a:cubicBezTo>
                  <a:pt x="955221" y="427265"/>
                  <a:pt x="1291318" y="270783"/>
                  <a:pt x="1820636" y="122466"/>
                </a:cubicBezTo>
                <a:lnTo>
                  <a:pt x="3061607" y="277587"/>
                </a:lnTo>
                <a:lnTo>
                  <a:pt x="3559628" y="0"/>
                </a:lnTo>
                <a:lnTo>
                  <a:pt x="3927022" y="481693"/>
                </a:lnTo>
                <a:lnTo>
                  <a:pt x="4327071" y="228601"/>
                </a:lnTo>
                <a:lnTo>
                  <a:pt x="5731329" y="857251"/>
                </a:lnTo>
                <a:lnTo>
                  <a:pt x="6523265" y="261258"/>
                </a:lnTo>
                <a:lnTo>
                  <a:pt x="8270421" y="595994"/>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1943100" y="1844675"/>
            <a:ext cx="2655430" cy="284978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6367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598530" y="1844675"/>
            <a:ext cx="2576390" cy="277245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224808" y="1844675"/>
            <a:ext cx="2556285" cy="270044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868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19" name="直線矢印コネクタ 18"/>
          <p:cNvCxnSpPr/>
          <p:nvPr/>
        </p:nvCxnSpPr>
        <p:spPr>
          <a:xfrm>
            <a:off x="2792215" y="2390161"/>
            <a:ext cx="369177" cy="25695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endCxn id="3" idx="2"/>
          </p:cNvCxnSpPr>
          <p:nvPr/>
        </p:nvCxnSpPr>
        <p:spPr>
          <a:xfrm flipV="1">
            <a:off x="3161392" y="4149080"/>
            <a:ext cx="956224" cy="8179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792215" y="2390161"/>
            <a:ext cx="1037369" cy="2545166"/>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828080" y="4442756"/>
            <a:ext cx="354252" cy="4824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705348" y="3662744"/>
            <a:ext cx="2476984" cy="780012"/>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792215" y="2390161"/>
            <a:ext cx="738354" cy="258665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784648" y="4107235"/>
            <a:ext cx="1738093" cy="82809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3" idx="2"/>
          </p:cNvCxnSpPr>
          <p:nvPr/>
        </p:nvCxnSpPr>
        <p:spPr>
          <a:xfrm flipH="1">
            <a:off x="1928664" y="4149080"/>
            <a:ext cx="2188952" cy="3355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太陽 17"/>
          <p:cNvSpPr/>
          <p:nvPr/>
        </p:nvSpPr>
        <p:spPr bwMode="auto">
          <a:xfrm>
            <a:off x="2360712" y="1556792"/>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8719898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976914" y="1713716"/>
            <a:ext cx="692278" cy="692278"/>
          </a:xfrm>
          <a:prstGeom prst="sun">
            <a:avLst/>
          </a:prstGeom>
          <a:solidFill>
            <a:srgbClr val="FFC00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rot="11997787">
            <a:off x="1960671" y="2069801"/>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19" name="直線矢印コネクタ 18"/>
          <p:cNvCxnSpPr/>
          <p:nvPr/>
        </p:nvCxnSpPr>
        <p:spPr>
          <a:xfrm>
            <a:off x="2792215" y="2390161"/>
            <a:ext cx="2489105" cy="969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281320" y="2390161"/>
            <a:ext cx="708504" cy="969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3080792" y="2103322"/>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a:extLst/>
        </p:spPr>
        <p:txBody>
          <a:bodyPr rtlCol="0" anchor="ctr"/>
          <a:lstStyle/>
          <a:p>
            <a:pPr algn="ctr"/>
            <a:endParaRPr kumimoji="1" lang="ja-JP" altLang="en-US"/>
          </a:p>
        </p:txBody>
      </p:sp>
      <p:cxnSp>
        <p:nvCxnSpPr>
          <p:cNvPr id="17" name="直線矢印コネクタ 16"/>
          <p:cNvCxnSpPr/>
          <p:nvPr/>
        </p:nvCxnSpPr>
        <p:spPr>
          <a:xfrm>
            <a:off x="3092218" y="2517971"/>
            <a:ext cx="460213" cy="176496"/>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576554" y="2698421"/>
            <a:ext cx="460213" cy="17649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253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3611599" y="2276871"/>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16" name="直線矢印コネクタ 15"/>
          <p:cNvCxnSpPr>
            <a:stCxn id="3" idx="4"/>
          </p:cNvCxnSpPr>
          <p:nvPr/>
        </p:nvCxnSpPr>
        <p:spPr>
          <a:xfrm flipH="1" flipV="1">
            <a:off x="4376936" y="3284984"/>
            <a:ext cx="576064" cy="16746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3" idx="4"/>
          </p:cNvCxnSpPr>
          <p:nvPr/>
        </p:nvCxnSpPr>
        <p:spPr>
          <a:xfrm flipV="1">
            <a:off x="4953000" y="3681028"/>
            <a:ext cx="0" cy="1278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円/楕円 10"/>
          <p:cNvSpPr/>
          <p:nvPr/>
        </p:nvSpPr>
        <p:spPr bwMode="auto">
          <a:xfrm>
            <a:off x="4882733" y="354800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円/楕円 11"/>
          <p:cNvSpPr/>
          <p:nvPr/>
        </p:nvSpPr>
        <p:spPr bwMode="auto">
          <a:xfrm>
            <a:off x="4268924" y="3140968"/>
            <a:ext cx="140533" cy="140533"/>
          </a:xfrm>
          <a:prstGeom prst="ellipse">
            <a:avLst/>
          </a:prstGeom>
          <a:solidFill>
            <a:srgbClr val="FF00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4989004" y="368102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989004" y="3681028"/>
                <a:ext cx="382091"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4016896" y="3320988"/>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𝑠</m:t>
                          </m:r>
                        </m:e>
                      </m:acc>
                    </m:oMath>
                  </m:oMathPara>
                </a14:m>
                <a:endParaRPr kumimoji="1" lang="ja-JP" altLang="en-US" sz="3200">
                  <a:solidFill>
                    <a:srgbClr val="FF0000"/>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016896" y="3320988"/>
                <a:ext cx="337015"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71110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3611599" y="2276871"/>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flipV="1">
            <a:off x="3368824" y="1916832"/>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2756756" y="1422512"/>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62690" y="908720"/>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bwMode="auto">
          <a:xfrm>
            <a:off x="3892623" y="2630387"/>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5313040" y="2276871"/>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3624335" y="4080555"/>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4674435" y="539388"/>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ea typeface="Cambria Math"/>
                        </a:rPr>
                        <m:t>&lt;0</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4674435" y="539388"/>
                <a:ext cx="898131" cy="369332"/>
              </a:xfrm>
              <a:prstGeom prst="rect">
                <a:avLst/>
              </a:prstGeom>
              <a:blipFill rotWithShape="1">
                <a:blip r:embed="rId2"/>
                <a:stretch>
                  <a:fillRect l="-6122" r="-5442"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961111" y="1732166"/>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lang="en-US" altLang="ja-JP" sz="2400" i="1">
                          <a:latin typeface="Cambria Math"/>
                          <a:ea typeface="Cambria Math"/>
                        </a:rPr>
                        <m:t>&gt;</m:t>
                      </m:r>
                      <m:r>
                        <a:rPr kumimoji="1" lang="en-US" altLang="ja-JP" sz="2400" b="0" i="1" smtClean="0">
                          <a:latin typeface="Cambria Math"/>
                          <a:ea typeface="Cambria Math"/>
                        </a:rPr>
                        <m:t>0</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961111" y="1732166"/>
                <a:ext cx="898131" cy="369332"/>
              </a:xfrm>
              <a:prstGeom prst="rect">
                <a:avLst/>
              </a:prstGeom>
              <a:blipFill rotWithShape="1">
                <a:blip r:embed="rId3"/>
                <a:stretch>
                  <a:fillRect l="-6122" r="-5442"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313040" y="1160748"/>
                <a:ext cx="896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rPr>
                        <m:t>=0</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313040" y="1160748"/>
                <a:ext cx="896527" cy="369332"/>
              </a:xfrm>
              <a:prstGeom prst="rect">
                <a:avLst/>
              </a:prstGeom>
              <a:blipFill rotWithShape="1">
                <a:blip r:embed="rId4"/>
                <a:stretch>
                  <a:fillRect l="-6122" r="-5442" b="-1639"/>
                </a:stretch>
              </a:blipFill>
            </p:spPr>
            <p:txBody>
              <a:bodyPr/>
              <a:lstStyle/>
              <a:p>
                <a:r>
                  <a:rPr lang="ja-JP" altLang="en-US">
                    <a:noFill/>
                  </a:rPr>
                  <a:t> </a:t>
                </a:r>
              </a:p>
            </p:txBody>
          </p:sp>
        </mc:Fallback>
      </mc:AlternateContent>
      <p:sp>
        <p:nvSpPr>
          <p:cNvPr id="21" name="円/楕円 20"/>
          <p:cNvSpPr/>
          <p:nvPr/>
        </p:nvSpPr>
        <p:spPr bwMode="auto">
          <a:xfrm>
            <a:off x="4882733" y="354800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a:stCxn id="3" idx="6"/>
            <a:endCxn id="21" idx="2"/>
          </p:cNvCxnSpPr>
          <p:nvPr/>
        </p:nvCxnSpPr>
        <p:spPr>
          <a:xfrm flipH="1" flipV="1">
            <a:off x="4882733" y="3618271"/>
            <a:ext cx="1411667" cy="1"/>
          </a:xfrm>
          <a:prstGeom prst="straightConnector1">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504501" y="3609464"/>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𝑟</m:t>
                      </m:r>
                    </m:oMath>
                  </m:oMathPara>
                </a14:m>
                <a:endParaRPr kumimoji="1" lang="ja-JP" altLang="en-US" sz="14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504501" y="3609464"/>
                <a:ext cx="256802" cy="369332"/>
              </a:xfrm>
              <a:prstGeom prst="rect">
                <a:avLst/>
              </a:prstGeom>
              <a:blipFill rotWithShape="1">
                <a:blip r:embed="rId5"/>
                <a:stretch>
                  <a:fillRect l="-9524" r="-71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48227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3" name="円/楕円 2"/>
          <p:cNvSpPr/>
          <p:nvPr/>
        </p:nvSpPr>
        <p:spPr bwMode="auto">
          <a:xfrm>
            <a:off x="3584848" y="2996952"/>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flipV="1">
            <a:off x="3342073" y="2636913"/>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2730005" y="2142593"/>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35939" y="1628801"/>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bwMode="auto">
          <a:xfrm>
            <a:off x="3865872" y="3350468"/>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5286289" y="2996952"/>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3597584" y="4800636"/>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4647684" y="1259469"/>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ea typeface="Cambria Math"/>
                        </a:rPr>
                        <m:t>&lt;0</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4647684" y="1259469"/>
                <a:ext cx="898131" cy="369332"/>
              </a:xfrm>
              <a:prstGeom prst="rect">
                <a:avLst/>
              </a:prstGeom>
              <a:blipFill rotWithShape="0">
                <a:blip r:embed="rId2"/>
                <a:stretch>
                  <a:fillRect l="-5405" r="-540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934360" y="2452247"/>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lang="en-US" altLang="ja-JP" sz="2400" i="1">
                          <a:latin typeface="Cambria Math"/>
                          <a:ea typeface="Cambria Math"/>
                        </a:rPr>
                        <m:t>&gt;</m:t>
                      </m:r>
                      <m:r>
                        <a:rPr kumimoji="1" lang="en-US" altLang="ja-JP" sz="2400" b="0" i="1" smtClean="0">
                          <a:latin typeface="Cambria Math"/>
                          <a:ea typeface="Cambria Math"/>
                        </a:rPr>
                        <m:t>0</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934360" y="2452247"/>
                <a:ext cx="898131" cy="369332"/>
              </a:xfrm>
              <a:prstGeom prst="rect">
                <a:avLst/>
              </a:prstGeom>
              <a:blipFill rotWithShape="0">
                <a:blip r:embed="rId3"/>
                <a:stretch>
                  <a:fillRect l="-5405" r="-540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286289" y="1880829"/>
                <a:ext cx="896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rPr>
                        <m:t>=0</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286289" y="1880829"/>
                <a:ext cx="896527" cy="369332"/>
              </a:xfrm>
              <a:prstGeom prst="rect">
                <a:avLst/>
              </a:prstGeom>
              <a:blipFill rotWithShape="0">
                <a:blip r:embed="rId4"/>
                <a:stretch>
                  <a:fillRect l="-5442" r="-6122" b="-1667"/>
                </a:stretch>
              </a:blipFill>
            </p:spPr>
            <p:txBody>
              <a:bodyPr/>
              <a:lstStyle/>
              <a:p>
                <a:r>
                  <a:rPr lang="ja-JP" altLang="en-US">
                    <a:noFill/>
                  </a:rPr>
                  <a:t> </a:t>
                </a:r>
              </a:p>
            </p:txBody>
          </p:sp>
        </mc:Fallback>
      </mc:AlternateContent>
      <p:sp>
        <p:nvSpPr>
          <p:cNvPr id="21" name="円/楕円 20"/>
          <p:cNvSpPr/>
          <p:nvPr/>
        </p:nvSpPr>
        <p:spPr bwMode="auto">
          <a:xfrm>
            <a:off x="4855982" y="426808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a:stCxn id="3" idx="6"/>
            <a:endCxn id="21" idx="2"/>
          </p:cNvCxnSpPr>
          <p:nvPr/>
        </p:nvCxnSpPr>
        <p:spPr>
          <a:xfrm flipH="1" flipV="1">
            <a:off x="4855982" y="4338352"/>
            <a:ext cx="1411667" cy="1"/>
          </a:xfrm>
          <a:prstGeom prst="straightConnector1">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477750" y="4329545"/>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𝑟</m:t>
                      </m:r>
                    </m:oMath>
                  </m:oMathPara>
                </a14:m>
                <a:endParaRPr kumimoji="1" lang="ja-JP" altLang="en-US" sz="14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477750" y="4329545"/>
                <a:ext cx="256802" cy="369332"/>
              </a:xfrm>
              <a:prstGeom prst="rect">
                <a:avLst/>
              </a:prstGeom>
              <a:blipFill rotWithShape="0">
                <a:blip r:embed="rId5"/>
                <a:stretch>
                  <a:fillRect l="-9524" r="-71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3301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3" name="円/楕円 2"/>
          <p:cNvSpPr/>
          <p:nvPr/>
        </p:nvSpPr>
        <p:spPr bwMode="auto">
          <a:xfrm>
            <a:off x="3584848" y="2996952"/>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a:off x="2648744" y="2168860"/>
            <a:ext cx="4140460" cy="27723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bwMode="auto">
          <a:xfrm>
            <a:off x="6167746" y="4499587"/>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4124908" y="3126246"/>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1" name="円/楕円 20"/>
          <p:cNvSpPr/>
          <p:nvPr/>
        </p:nvSpPr>
        <p:spPr bwMode="auto">
          <a:xfrm>
            <a:off x="4855982" y="426808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4" name="直線矢印コネクタ 23"/>
          <p:cNvCxnSpPr>
            <a:endCxn id="17" idx="5"/>
          </p:cNvCxnSpPr>
          <p:nvPr/>
        </p:nvCxnSpPr>
        <p:spPr>
          <a:xfrm flipH="1" flipV="1">
            <a:off x="4244860" y="3246198"/>
            <a:ext cx="672137" cy="10829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4729829" y="4428672"/>
                <a:ext cx="3416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𝑐</m:t>
                          </m:r>
                        </m:e>
                      </m:acc>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29829" y="4428672"/>
                <a:ext cx="34163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3938062" y="3324252"/>
                <a:ext cx="3736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oMath>
                  </m:oMathPara>
                </a14:m>
                <a:endParaRPr kumimoji="1" lang="ja-JP" altLang="en-US" sz="320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938062" y="3324252"/>
                <a:ext cx="3736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3584848" y="1595339"/>
                <a:ext cx="184121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𝑛</m:t>
                          </m:r>
                        </m:e>
                      </m:acc>
                      <m:r>
                        <a:rPr kumimoji="1" lang="en-US" altLang="ja-JP" sz="3200" b="0" i="1" smtClean="0">
                          <a:solidFill>
                            <a:srgbClr val="FF0000"/>
                          </a:solidFill>
                          <a:latin typeface="Cambria Math" panose="02040503050406030204" pitchFamily="18" charset="0"/>
                        </a:rPr>
                        <m:t>=</m:t>
                      </m:r>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𝑝</m:t>
                          </m:r>
                        </m:e>
                      </m:acc>
                      <m:r>
                        <a:rPr kumimoji="1" lang="en-US" altLang="ja-JP" sz="3200" b="0" i="1" smtClean="0">
                          <a:solidFill>
                            <a:srgbClr val="FF0000"/>
                          </a:solidFill>
                          <a:latin typeface="Cambria Math" panose="02040503050406030204" pitchFamily="18" charset="0"/>
                        </a:rPr>
                        <m:t>−</m:t>
                      </m:r>
                      <m:acc>
                        <m:accPr>
                          <m:chr m:val="⃗"/>
                          <m:ctrlPr>
                            <a:rPr kumimoji="1" lang="en-US" altLang="ja-JP" sz="3200" b="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𝑐</m:t>
                          </m:r>
                        </m:e>
                      </m:acc>
                    </m:oMath>
                  </m:oMathPara>
                </a14:m>
                <a:endParaRPr kumimoji="1" lang="ja-JP" altLang="en-US" sz="3200">
                  <a:solidFill>
                    <a:srgbClr val="FF0000"/>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584848" y="1595339"/>
                <a:ext cx="1841210"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2" name="直線矢印コネクタ 31"/>
          <p:cNvCxnSpPr/>
          <p:nvPr/>
        </p:nvCxnSpPr>
        <p:spPr>
          <a:xfrm flipH="1" flipV="1">
            <a:off x="3490645" y="2041455"/>
            <a:ext cx="672136" cy="10829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162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cxnSp>
        <p:nvCxnSpPr>
          <p:cNvPr id="7" name="直線矢印コネクタ 6"/>
          <p:cNvCxnSpPr/>
          <p:nvPr/>
        </p:nvCxnSpPr>
        <p:spPr>
          <a:xfrm flipH="1">
            <a:off x="668524" y="1812303"/>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14" name="円/楕円 13"/>
          <p:cNvSpPr/>
          <p:nvPr/>
        </p:nvSpPr>
        <p:spPr bwMode="auto">
          <a:xfrm>
            <a:off x="1460612" y="2564904"/>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sp>
        <p:nvSpPr>
          <p:cNvPr id="15" name="円/楕円 14"/>
          <p:cNvSpPr/>
          <p:nvPr/>
        </p:nvSpPr>
        <p:spPr bwMode="auto">
          <a:xfrm>
            <a:off x="4124908" y="2564904"/>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sp>
        <p:nvSpPr>
          <p:cNvPr id="16" name="円/楕円 15"/>
          <p:cNvSpPr/>
          <p:nvPr/>
        </p:nvSpPr>
        <p:spPr bwMode="auto">
          <a:xfrm>
            <a:off x="6733136" y="2564904"/>
            <a:ext cx="1656184" cy="1656184"/>
          </a:xfrm>
          <a:prstGeom prst="ellipse">
            <a:avLst/>
          </a:prstGeom>
          <a:solidFill>
            <a:schemeClr val="tx2">
              <a:lumMod val="20000"/>
              <a:lumOff val="80000"/>
            </a:schemeClr>
          </a:solidFill>
          <a:ln w="19050">
            <a:solidFill>
              <a:schemeClr val="tx2"/>
            </a:solidFill>
          </a:ln>
          <a:effectLst/>
          <a:extLst/>
        </p:spPr>
        <p:txBody>
          <a:bodyPr rtlCol="0" anchor="ctr"/>
          <a:lstStyle/>
          <a:p>
            <a:pPr algn="ctr"/>
            <a:endParaRPr kumimoji="1" lang="ja-JP" altLang="en-US"/>
          </a:p>
        </p:txBody>
      </p:sp>
      <p:cxnSp>
        <p:nvCxnSpPr>
          <p:cNvPr id="21" name="直線矢印コネクタ 20"/>
          <p:cNvCxnSpPr/>
          <p:nvPr/>
        </p:nvCxnSpPr>
        <p:spPr>
          <a:xfrm flipH="1">
            <a:off x="3404828" y="1952836"/>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矢印コネクタ 21"/>
          <p:cNvCxnSpPr/>
          <p:nvPr/>
        </p:nvCxnSpPr>
        <p:spPr>
          <a:xfrm flipH="1">
            <a:off x="6501172" y="2348880"/>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34" name="円/楕円 33"/>
          <p:cNvSpPr/>
          <p:nvPr/>
        </p:nvSpPr>
        <p:spPr bwMode="auto">
          <a:xfrm>
            <a:off x="4301692" y="2713827"/>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3" name="円/楕円 22"/>
          <p:cNvSpPr/>
          <p:nvPr/>
        </p:nvSpPr>
        <p:spPr bwMode="auto">
          <a:xfrm>
            <a:off x="7885765" y="2604391"/>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4" name="円/楕円 23"/>
          <p:cNvSpPr/>
          <p:nvPr/>
        </p:nvSpPr>
        <p:spPr bwMode="auto">
          <a:xfrm>
            <a:off x="6753200" y="3756519"/>
            <a:ext cx="140533" cy="140533"/>
          </a:xfrm>
          <a:prstGeom prst="ellipse">
            <a:avLst/>
          </a:prstGeom>
          <a:solidFill>
            <a:schemeClr val="accent5">
              <a:lumMod val="40000"/>
              <a:lumOff val="60000"/>
            </a:schemeClr>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5" name="テキスト ボックス 24"/>
          <p:cNvSpPr txBox="1"/>
          <p:nvPr/>
        </p:nvSpPr>
        <p:spPr>
          <a:xfrm>
            <a:off x="1820652" y="4545124"/>
            <a:ext cx="1908212" cy="369332"/>
          </a:xfrm>
          <a:prstGeom prst="rect">
            <a:avLst/>
          </a:prstGeom>
          <a:noFill/>
        </p:spPr>
        <p:txBody>
          <a:bodyPr wrap="square" rtlCol="0">
            <a:spAutoFit/>
          </a:bodyPr>
          <a:lstStyle/>
          <a:p>
            <a:r>
              <a:rPr lang="ja-JP" altLang="en-US">
                <a:solidFill>
                  <a:srgbClr val="FF0000"/>
                </a:solidFill>
              </a:rPr>
              <a:t>解なし</a:t>
            </a:r>
            <a:endParaRPr kumimoji="1" lang="ja-JP" altLang="en-US">
              <a:solidFill>
                <a:srgbClr val="FF0000"/>
              </a:solidFill>
            </a:endParaRPr>
          </a:p>
        </p:txBody>
      </p:sp>
      <p:sp>
        <p:nvSpPr>
          <p:cNvPr id="26" name="テキスト ボックス 25"/>
          <p:cNvSpPr txBox="1"/>
          <p:nvPr/>
        </p:nvSpPr>
        <p:spPr>
          <a:xfrm>
            <a:off x="4371958" y="4545124"/>
            <a:ext cx="1908212" cy="369332"/>
          </a:xfrm>
          <a:prstGeom prst="rect">
            <a:avLst/>
          </a:prstGeom>
          <a:noFill/>
        </p:spPr>
        <p:txBody>
          <a:bodyPr wrap="square" rtlCol="0">
            <a:spAutoFit/>
          </a:bodyPr>
          <a:lstStyle/>
          <a:p>
            <a:r>
              <a:rPr lang="ja-JP" altLang="en-US">
                <a:solidFill>
                  <a:srgbClr val="FF0000"/>
                </a:solidFill>
              </a:rPr>
              <a:t>解が一つ</a:t>
            </a:r>
            <a:endParaRPr kumimoji="1" lang="ja-JP" altLang="en-US">
              <a:solidFill>
                <a:srgbClr val="FF0000"/>
              </a:solidFill>
            </a:endParaRPr>
          </a:p>
        </p:txBody>
      </p:sp>
      <p:sp>
        <p:nvSpPr>
          <p:cNvPr id="28" name="テキスト ボックス 27"/>
          <p:cNvSpPr txBox="1"/>
          <p:nvPr/>
        </p:nvSpPr>
        <p:spPr>
          <a:xfrm>
            <a:off x="7022405" y="4545124"/>
            <a:ext cx="1908212" cy="369332"/>
          </a:xfrm>
          <a:prstGeom prst="rect">
            <a:avLst/>
          </a:prstGeom>
          <a:noFill/>
        </p:spPr>
        <p:txBody>
          <a:bodyPr wrap="square" rtlCol="0">
            <a:spAutoFit/>
          </a:bodyPr>
          <a:lstStyle/>
          <a:p>
            <a:r>
              <a:rPr lang="ja-JP" altLang="en-US">
                <a:solidFill>
                  <a:srgbClr val="FF0000"/>
                </a:solidFill>
              </a:rPr>
              <a:t>解が二つ</a:t>
            </a:r>
            <a:endParaRPr kumimoji="1" lang="ja-JP" altLang="en-US">
              <a:solidFill>
                <a:srgbClr val="FF0000"/>
              </a:solidFill>
            </a:endParaRPr>
          </a:p>
        </p:txBody>
      </p:sp>
    </p:spTree>
    <p:extLst>
      <p:ext uri="{BB962C8B-B14F-4D97-AF65-F5344CB8AC3E}">
        <p14:creationId xmlns:p14="http://schemas.microsoft.com/office/powerpoint/2010/main" val="1314611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8073152" y="1330703"/>
                <a:ext cx="6399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,0)</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8073152" y="1330703"/>
                <a:ext cx="639919" cy="246221"/>
              </a:xfrm>
              <a:prstGeom prst="rect">
                <a:avLst/>
              </a:prstGeom>
              <a:blipFill rotWithShape="1">
                <a:blip r:embed="rId7"/>
                <a:stretch>
                  <a:fillRect l="-8571" t="-2439" r="-9524"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293495" y="1594900"/>
                <a:ext cx="5097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293495" y="1594900"/>
                <a:ext cx="509755" cy="246221"/>
              </a:xfrm>
              <a:prstGeom prst="rect">
                <a:avLst/>
              </a:prstGeom>
              <a:blipFill rotWithShape="1">
                <a:blip r:embed="rId8"/>
                <a:stretch>
                  <a:fillRect l="-10714" t="-5000" r="-1190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996207" y="4617132"/>
                <a:ext cx="7396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996207" y="4617132"/>
                <a:ext cx="739625" cy="246221"/>
              </a:xfrm>
              <a:prstGeom prst="rect">
                <a:avLst/>
              </a:prstGeom>
              <a:blipFill rotWithShape="1">
                <a:blip r:embed="rId9"/>
                <a:stretch>
                  <a:fillRect l="-8264" t="-2439" r="-7438"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243956" y="4071847"/>
                <a:ext cx="64363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243956" y="4071847"/>
                <a:ext cx="643638" cy="246221"/>
              </a:xfrm>
              <a:prstGeom prst="rect">
                <a:avLst/>
              </a:prstGeom>
              <a:blipFill rotWithShape="1">
                <a:blip r:embed="rId10"/>
                <a:stretch>
                  <a:fillRect l="-8491" t="-5000" r="-8491"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86536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8073152" y="1330703"/>
                <a:ext cx="6399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,0)</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8073152" y="1330703"/>
                <a:ext cx="639919" cy="246221"/>
              </a:xfrm>
              <a:prstGeom prst="rect">
                <a:avLst/>
              </a:prstGeom>
              <a:blipFill rotWithShape="1">
                <a:blip r:embed="rId7"/>
                <a:stretch>
                  <a:fillRect l="-8571" t="-2439" r="-9524"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293495" y="1594900"/>
                <a:ext cx="5097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293495" y="1594900"/>
                <a:ext cx="509755" cy="246221"/>
              </a:xfrm>
              <a:prstGeom prst="rect">
                <a:avLst/>
              </a:prstGeom>
              <a:blipFill rotWithShape="1">
                <a:blip r:embed="rId8"/>
                <a:stretch>
                  <a:fillRect l="-10714" t="-5000" r="-1190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996207" y="4617132"/>
                <a:ext cx="7396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996207" y="4617132"/>
                <a:ext cx="739625" cy="246221"/>
              </a:xfrm>
              <a:prstGeom prst="rect">
                <a:avLst/>
              </a:prstGeom>
              <a:blipFill rotWithShape="1">
                <a:blip r:embed="rId9"/>
                <a:stretch>
                  <a:fillRect l="-8264" t="-2439" r="-7438"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243956" y="4071847"/>
                <a:ext cx="64363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243956" y="4071847"/>
                <a:ext cx="643638" cy="246221"/>
              </a:xfrm>
              <a:prstGeom prst="rect">
                <a:avLst/>
              </a:prstGeom>
              <a:blipFill rotWithShape="1">
                <a:blip r:embed="rId10"/>
                <a:stretch>
                  <a:fillRect l="-8491" t="-5000" r="-8491"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648830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endCxn id="33" idx="2"/>
          </p:cNvCxnSpPr>
          <p:nvPr/>
        </p:nvCxnSpPr>
        <p:spPr>
          <a:xfrm flipV="1">
            <a:off x="3410132" y="3028078"/>
            <a:ext cx="3487084" cy="317388"/>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6897216" y="2945878"/>
            <a:ext cx="82200" cy="164399"/>
          </a:xfrm>
          <a:prstGeom prst="ellipse">
            <a:avLst/>
          </a:prstGeom>
          <a:solidFill>
            <a:srgbClr val="FF99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6512121" y="3176393"/>
                <a:ext cx="8424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6512121" y="3176393"/>
                <a:ext cx="842410" cy="246221"/>
              </a:xfrm>
              <a:prstGeom prst="rect">
                <a:avLst/>
              </a:prstGeom>
              <a:blipFill rotWithShape="0">
                <a:blip r:embed="rId7"/>
                <a:stretch>
                  <a:fillRect l="-6522" t="-5000" r="-72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850419" y="1315522"/>
                <a:ext cx="88312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850419" y="1315522"/>
                <a:ext cx="883127" cy="246221"/>
              </a:xfrm>
              <a:prstGeom prst="rect">
                <a:avLst/>
              </a:prstGeom>
              <a:blipFill rotWithShape="0">
                <a:blip r:embed="rId8"/>
                <a:stretch>
                  <a:fillRect l="-6897" t="-5000" r="-6207"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154570" y="1571002"/>
                <a:ext cx="103701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154570" y="1571002"/>
                <a:ext cx="1037015" cy="246221"/>
              </a:xfrm>
              <a:prstGeom prst="rect">
                <a:avLst/>
              </a:prstGeom>
              <a:blipFill rotWithShape="0">
                <a:blip r:embed="rId9"/>
                <a:stretch>
                  <a:fillRect l="-5294" t="-5000" r="-5294"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793665" y="4735110"/>
                <a:ext cx="103701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793665" y="4735110"/>
                <a:ext cx="1037015" cy="246221"/>
              </a:xfrm>
              <a:prstGeom prst="rect">
                <a:avLst/>
              </a:prstGeom>
              <a:blipFill rotWithShape="0">
                <a:blip r:embed="rId10"/>
                <a:stretch>
                  <a:fillRect l="-4678" t="-5000" r="-5263"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061020" y="4144249"/>
                <a:ext cx="11909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061020" y="4144249"/>
                <a:ext cx="1190903" cy="246221"/>
              </a:xfrm>
              <a:prstGeom prst="rect">
                <a:avLst/>
              </a:prstGeom>
              <a:blipFill rotWithShape="0">
                <a:blip r:embed="rId11"/>
                <a:stretch>
                  <a:fillRect l="-4082" t="-5000" r="-4592"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77966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V="1">
            <a:off x="2081555" y="1881189"/>
            <a:ext cx="2115361" cy="286190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6213140" y="1844675"/>
            <a:ext cx="1224136" cy="288244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96816" y="1881190"/>
            <a:ext cx="4968552" cy="264597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212571"/>
            <a:ext cx="8286750" cy="2024742"/>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2392135 w 8286750"/>
              <a:gd name="connsiteY2" fmla="*/ 187778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738993 w 8286750"/>
              <a:gd name="connsiteY1" fmla="*/ 1184023 h 2155371"/>
              <a:gd name="connsiteX2" fmla="*/ 2392135 w 8286750"/>
              <a:gd name="connsiteY2" fmla="*/ 187778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987879 w 8286750"/>
              <a:gd name="connsiteY1" fmla="*/ 963588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890109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4980214 w 8286750"/>
              <a:gd name="connsiteY8" fmla="*/ 718659 h 2155371"/>
              <a:gd name="connsiteX9" fmla="*/ 5706836 w 8286750"/>
              <a:gd name="connsiteY9" fmla="*/ 1175657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102678 w 8286750"/>
              <a:gd name="connsiteY8" fmla="*/ 490059 h 2155371"/>
              <a:gd name="connsiteX9" fmla="*/ 5706836 w 8286750"/>
              <a:gd name="connsiteY9" fmla="*/ 1175657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102678 w 8286750"/>
              <a:gd name="connsiteY8" fmla="*/ 4900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269921 w 8286750"/>
              <a:gd name="connsiteY7" fmla="*/ 530679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88279 w 8286750"/>
              <a:gd name="connsiteY7" fmla="*/ 310243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88279 w 8286750"/>
              <a:gd name="connsiteY7" fmla="*/ 310243 h 2155371"/>
              <a:gd name="connsiteX8" fmla="*/ 5355772 w 8286750"/>
              <a:gd name="connsiteY8" fmla="*/ 24695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237265 w 8286750"/>
              <a:gd name="connsiteY7" fmla="*/ 473529 h 2155371"/>
              <a:gd name="connsiteX8" fmla="*/ 5355772 w 8286750"/>
              <a:gd name="connsiteY8" fmla="*/ 24695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910693 w 8286750"/>
              <a:gd name="connsiteY6" fmla="*/ 1085647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53493 w 8286750"/>
              <a:gd name="connsiteY6" fmla="*/ 710090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45328 w 8286750"/>
              <a:gd name="connsiteY6" fmla="*/ 505983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45328 w 8286750"/>
              <a:gd name="connsiteY6" fmla="*/ 505983 h 2130676"/>
              <a:gd name="connsiteX7" fmla="*/ 4572001 w 8286750"/>
              <a:gd name="connsiteY7" fmla="*/ 1059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27172 w 8286750"/>
              <a:gd name="connsiteY8" fmla="*/ 294116 h 2024742"/>
              <a:gd name="connsiteX9" fmla="*/ 5870122 w 8286750"/>
              <a:gd name="connsiteY9" fmla="*/ 636814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5870122 w 8286750"/>
              <a:gd name="connsiteY9" fmla="*/ 636814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6057901 w 8286750"/>
              <a:gd name="connsiteY9" fmla="*/ 857250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10844 w 8286750"/>
              <a:gd name="connsiteY8" fmla="*/ 441073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51666 w 8286750"/>
              <a:gd name="connsiteY8" fmla="*/ 359430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2628899 w 8286750"/>
              <a:gd name="connsiteY4" fmla="*/ 653142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51666 w 8286750"/>
              <a:gd name="connsiteY8" fmla="*/ 359430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6750" h="2024742">
                <a:moveTo>
                  <a:pt x="0" y="587828"/>
                </a:moveTo>
                <a:lnTo>
                  <a:pt x="1110343" y="506388"/>
                </a:lnTo>
                <a:lnTo>
                  <a:pt x="1714500" y="865616"/>
                </a:lnTo>
                <a:lnTo>
                  <a:pt x="2392135" y="57149"/>
                </a:lnTo>
                <a:lnTo>
                  <a:pt x="2628899" y="653142"/>
                </a:lnTo>
                <a:lnTo>
                  <a:pt x="3249386" y="277586"/>
                </a:lnTo>
                <a:lnTo>
                  <a:pt x="3445328" y="400049"/>
                </a:lnTo>
                <a:lnTo>
                  <a:pt x="4572001" y="0"/>
                </a:lnTo>
                <a:lnTo>
                  <a:pt x="5151666" y="359430"/>
                </a:lnTo>
                <a:lnTo>
                  <a:pt x="5894615" y="718457"/>
                </a:lnTo>
                <a:lnTo>
                  <a:pt x="6400800" y="97971"/>
                </a:lnTo>
                <a:lnTo>
                  <a:pt x="8278586" y="775606"/>
                </a:lnTo>
                <a:cubicBezTo>
                  <a:pt x="8281307" y="1189263"/>
                  <a:pt x="8284029" y="1602921"/>
                  <a:pt x="8286750" y="2016578"/>
                </a:cubicBezTo>
                <a:lnTo>
                  <a:pt x="8164" y="2024742"/>
                </a:lnTo>
                <a:cubicBezTo>
                  <a:pt x="5443" y="1540328"/>
                  <a:pt x="2721" y="1055913"/>
                  <a:pt x="0" y="587828"/>
                </a:cubicBezTo>
                <a:close/>
              </a:path>
            </a:pathLst>
          </a:custGeom>
          <a:pattFill prst="wdUpDiag">
            <a:fgClr>
              <a:schemeClr val="accent1">
                <a:lumMod val="90000"/>
              </a:schemeClr>
            </a:fgClr>
            <a:bgClr>
              <a:schemeClr val="bg1"/>
            </a:bgClr>
          </a:pattFill>
          <a:ln w="2540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H="1" flipV="1">
            <a:off x="1136576" y="2204864"/>
            <a:ext cx="3352028" cy="23222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220934"/>
            <a:ext cx="8270421" cy="832757"/>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26672 w 8270421"/>
              <a:gd name="connsiteY1" fmla="*/ 6449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26672 w 8270421"/>
              <a:gd name="connsiteY1" fmla="*/ 644979 h 1183822"/>
              <a:gd name="connsiteX2" fmla="*/ 3371850 w 8270421"/>
              <a:gd name="connsiteY2" fmla="*/ 432708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11014 h 1192707"/>
              <a:gd name="connsiteX1" fmla="*/ 1126672 w 8270421"/>
              <a:gd name="connsiteY1" fmla="*/ 653864 h 1192707"/>
              <a:gd name="connsiteX2" fmla="*/ 3584121 w 8270421"/>
              <a:gd name="connsiteY2" fmla="*/ 8885 h 1192707"/>
              <a:gd name="connsiteX3" fmla="*/ 3902529 w 8270421"/>
              <a:gd name="connsiteY3" fmla="*/ 1192707 h 1192707"/>
              <a:gd name="connsiteX4" fmla="*/ 4171950 w 8270421"/>
              <a:gd name="connsiteY4" fmla="*/ 237485 h 1192707"/>
              <a:gd name="connsiteX5" fmla="*/ 5731329 w 8270421"/>
              <a:gd name="connsiteY5" fmla="*/ 1160050 h 1192707"/>
              <a:gd name="connsiteX6" fmla="*/ 6400800 w 8270421"/>
              <a:gd name="connsiteY6" fmla="*/ 237485 h 1192707"/>
              <a:gd name="connsiteX7" fmla="*/ 8270421 w 8270421"/>
              <a:gd name="connsiteY7" fmla="*/ 898793 h 1192707"/>
              <a:gd name="connsiteX0" fmla="*/ 0 w 8270421"/>
              <a:gd name="connsiteY0" fmla="*/ 702129 h 1183822"/>
              <a:gd name="connsiteX1" fmla="*/ 3584121 w 8270421"/>
              <a:gd name="connsiteY1" fmla="*/ 0 h 1183822"/>
              <a:gd name="connsiteX2" fmla="*/ 3902529 w 8270421"/>
              <a:gd name="connsiteY2" fmla="*/ 1183822 h 1183822"/>
              <a:gd name="connsiteX3" fmla="*/ 4171950 w 8270421"/>
              <a:gd name="connsiteY3" fmla="*/ 228600 h 1183822"/>
              <a:gd name="connsiteX4" fmla="*/ 5731329 w 8270421"/>
              <a:gd name="connsiteY4" fmla="*/ 1151165 h 1183822"/>
              <a:gd name="connsiteX5" fmla="*/ 6400800 w 8270421"/>
              <a:gd name="connsiteY5" fmla="*/ 228600 h 1183822"/>
              <a:gd name="connsiteX6" fmla="*/ 8270421 w 8270421"/>
              <a:gd name="connsiteY6" fmla="*/ 889908 h 1183822"/>
              <a:gd name="connsiteX0" fmla="*/ 0 w 8270421"/>
              <a:gd name="connsiteY0" fmla="*/ 702129 h 1183822"/>
              <a:gd name="connsiteX1" fmla="*/ 1167493 w 8270421"/>
              <a:gd name="connsiteY1" fmla="*/ 473529 h 1183822"/>
              <a:gd name="connsiteX2" fmla="*/ 3584121 w 8270421"/>
              <a:gd name="connsiteY2" fmla="*/ 0 h 1183822"/>
              <a:gd name="connsiteX3" fmla="*/ 3902529 w 8270421"/>
              <a:gd name="connsiteY3" fmla="*/ 1183822 h 1183822"/>
              <a:gd name="connsiteX4" fmla="*/ 4171950 w 8270421"/>
              <a:gd name="connsiteY4" fmla="*/ 228600 h 1183822"/>
              <a:gd name="connsiteX5" fmla="*/ 5731329 w 8270421"/>
              <a:gd name="connsiteY5" fmla="*/ 1151165 h 1183822"/>
              <a:gd name="connsiteX6" fmla="*/ 6400800 w 8270421"/>
              <a:gd name="connsiteY6" fmla="*/ 228600 h 1183822"/>
              <a:gd name="connsiteX7" fmla="*/ 8270421 w 8270421"/>
              <a:gd name="connsiteY7" fmla="*/ 889908 h 1183822"/>
              <a:gd name="connsiteX0" fmla="*/ 0 w 8270421"/>
              <a:gd name="connsiteY0" fmla="*/ 702129 h 1183822"/>
              <a:gd name="connsiteX1" fmla="*/ 1151164 w 8270421"/>
              <a:gd name="connsiteY1" fmla="*/ 628651 h 1183822"/>
              <a:gd name="connsiteX2" fmla="*/ 3584121 w 8270421"/>
              <a:gd name="connsiteY2" fmla="*/ 0 h 1183822"/>
              <a:gd name="connsiteX3" fmla="*/ 3902529 w 8270421"/>
              <a:gd name="connsiteY3" fmla="*/ 1183822 h 1183822"/>
              <a:gd name="connsiteX4" fmla="*/ 4171950 w 8270421"/>
              <a:gd name="connsiteY4" fmla="*/ 228600 h 1183822"/>
              <a:gd name="connsiteX5" fmla="*/ 5731329 w 8270421"/>
              <a:gd name="connsiteY5" fmla="*/ 1151165 h 1183822"/>
              <a:gd name="connsiteX6" fmla="*/ 6400800 w 8270421"/>
              <a:gd name="connsiteY6" fmla="*/ 228600 h 1183822"/>
              <a:gd name="connsiteX7" fmla="*/ 8270421 w 8270421"/>
              <a:gd name="connsiteY7" fmla="*/ 889908 h 1183822"/>
              <a:gd name="connsiteX0" fmla="*/ 0 w 8270421"/>
              <a:gd name="connsiteY0" fmla="*/ 702129 h 1183822"/>
              <a:gd name="connsiteX1" fmla="*/ 1151164 w 8270421"/>
              <a:gd name="connsiteY1" fmla="*/ 628651 h 1183822"/>
              <a:gd name="connsiteX2" fmla="*/ 1763486 w 8270421"/>
              <a:gd name="connsiteY2" fmla="*/ 481693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522764 w 8270421"/>
              <a:gd name="connsiteY3" fmla="*/ 563336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12621 w 8270421"/>
              <a:gd name="connsiteY4" fmla="*/ 106136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731329 w 8270421"/>
              <a:gd name="connsiteY8" fmla="*/ 1151165 h 1183822"/>
              <a:gd name="connsiteX9" fmla="*/ 6400800 w 8270421"/>
              <a:gd name="connsiteY9" fmla="*/ 228600 h 1183822"/>
              <a:gd name="connsiteX10" fmla="*/ 8270421 w 8270421"/>
              <a:gd name="connsiteY10"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28950 w 8270421"/>
              <a:gd name="connsiteY4" fmla="*/ 661307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731329 w 8270421"/>
              <a:gd name="connsiteY8" fmla="*/ 1151165 h 1183822"/>
              <a:gd name="connsiteX9" fmla="*/ 6400800 w 8270421"/>
              <a:gd name="connsiteY9" fmla="*/ 228600 h 1183822"/>
              <a:gd name="connsiteX10" fmla="*/ 8270421 w 8270421"/>
              <a:gd name="connsiteY10"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28950 w 8270421"/>
              <a:gd name="connsiteY4" fmla="*/ 661307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886451 w 8270421"/>
              <a:gd name="connsiteY8" fmla="*/ 759279 h 1183822"/>
              <a:gd name="connsiteX9" fmla="*/ 6400800 w 8270421"/>
              <a:gd name="connsiteY9" fmla="*/ 228600 h 1183822"/>
              <a:gd name="connsiteX10" fmla="*/ 8270421 w 8270421"/>
              <a:gd name="connsiteY10" fmla="*/ 889908 h 1183822"/>
              <a:gd name="connsiteX0" fmla="*/ 0 w 8270421"/>
              <a:gd name="connsiteY0" fmla="*/ 506186 h 987879"/>
              <a:gd name="connsiteX1" fmla="*/ 1151164 w 8270421"/>
              <a:gd name="connsiteY1" fmla="*/ 432708 h 987879"/>
              <a:gd name="connsiteX2" fmla="*/ 1730829 w 8270421"/>
              <a:gd name="connsiteY2" fmla="*/ 759278 h 987879"/>
              <a:gd name="connsiteX3" fmla="*/ 2375807 w 8270421"/>
              <a:gd name="connsiteY3" fmla="*/ 0 h 987879"/>
              <a:gd name="connsiteX4" fmla="*/ 3028950 w 8270421"/>
              <a:gd name="connsiteY4" fmla="*/ 465364 h 987879"/>
              <a:gd name="connsiteX5" fmla="*/ 3241221 w 8270421"/>
              <a:gd name="connsiteY5" fmla="*/ 163286 h 987879"/>
              <a:gd name="connsiteX6" fmla="*/ 3902529 w 8270421"/>
              <a:gd name="connsiteY6" fmla="*/ 987879 h 987879"/>
              <a:gd name="connsiteX7" fmla="*/ 4171950 w 8270421"/>
              <a:gd name="connsiteY7" fmla="*/ 32657 h 987879"/>
              <a:gd name="connsiteX8" fmla="*/ 5886451 w 8270421"/>
              <a:gd name="connsiteY8" fmla="*/ 563336 h 987879"/>
              <a:gd name="connsiteX9" fmla="*/ 6400800 w 8270421"/>
              <a:gd name="connsiteY9" fmla="*/ 32657 h 987879"/>
              <a:gd name="connsiteX10" fmla="*/ 8270421 w 8270421"/>
              <a:gd name="connsiteY10" fmla="*/ 693965 h 987879"/>
              <a:gd name="connsiteX0" fmla="*/ 0 w 8270421"/>
              <a:gd name="connsiteY0" fmla="*/ 506186 h 759278"/>
              <a:gd name="connsiteX1" fmla="*/ 1151164 w 8270421"/>
              <a:gd name="connsiteY1" fmla="*/ 432708 h 759278"/>
              <a:gd name="connsiteX2" fmla="*/ 1730829 w 8270421"/>
              <a:gd name="connsiteY2" fmla="*/ 759278 h 759278"/>
              <a:gd name="connsiteX3" fmla="*/ 2375807 w 8270421"/>
              <a:gd name="connsiteY3" fmla="*/ 0 h 759278"/>
              <a:gd name="connsiteX4" fmla="*/ 3028950 w 8270421"/>
              <a:gd name="connsiteY4" fmla="*/ 465364 h 759278"/>
              <a:gd name="connsiteX5" fmla="*/ 3241221 w 8270421"/>
              <a:gd name="connsiteY5" fmla="*/ 163286 h 759278"/>
              <a:gd name="connsiteX6" fmla="*/ 3494315 w 8270421"/>
              <a:gd name="connsiteY6" fmla="*/ 310243 h 759278"/>
              <a:gd name="connsiteX7" fmla="*/ 4171950 w 8270421"/>
              <a:gd name="connsiteY7" fmla="*/ 32657 h 759278"/>
              <a:gd name="connsiteX8" fmla="*/ 5886451 w 8270421"/>
              <a:gd name="connsiteY8" fmla="*/ 563336 h 759278"/>
              <a:gd name="connsiteX9" fmla="*/ 6400800 w 8270421"/>
              <a:gd name="connsiteY9" fmla="*/ 32657 h 759278"/>
              <a:gd name="connsiteX10" fmla="*/ 8270421 w 8270421"/>
              <a:gd name="connsiteY10" fmla="*/ 693965 h 759278"/>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3028950 w 8270421"/>
              <a:gd name="connsiteY4" fmla="*/ 538843 h 832757"/>
              <a:gd name="connsiteX5" fmla="*/ 3241221 w 8270421"/>
              <a:gd name="connsiteY5" fmla="*/ 236765 h 832757"/>
              <a:gd name="connsiteX6" fmla="*/ 3494315 w 8270421"/>
              <a:gd name="connsiteY6" fmla="*/ 383722 h 832757"/>
              <a:gd name="connsiteX7" fmla="*/ 4580165 w 8270421"/>
              <a:gd name="connsiteY7" fmla="*/ 0 h 832757"/>
              <a:gd name="connsiteX8" fmla="*/ 5886451 w 8270421"/>
              <a:gd name="connsiteY8" fmla="*/ 636815 h 832757"/>
              <a:gd name="connsiteX9" fmla="*/ 6400800 w 8270421"/>
              <a:gd name="connsiteY9" fmla="*/ 106136 h 832757"/>
              <a:gd name="connsiteX10" fmla="*/ 8270421 w 8270421"/>
              <a:gd name="connsiteY10" fmla="*/ 767444 h 832757"/>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3028950 w 8270421"/>
              <a:gd name="connsiteY4" fmla="*/ 538843 h 832757"/>
              <a:gd name="connsiteX5" fmla="*/ 3241221 w 8270421"/>
              <a:gd name="connsiteY5" fmla="*/ 236765 h 832757"/>
              <a:gd name="connsiteX6" fmla="*/ 3494315 w 8270421"/>
              <a:gd name="connsiteY6" fmla="*/ 383722 h 832757"/>
              <a:gd name="connsiteX7" fmla="*/ 4580165 w 8270421"/>
              <a:gd name="connsiteY7" fmla="*/ 0 h 832757"/>
              <a:gd name="connsiteX8" fmla="*/ 5837465 w 8270421"/>
              <a:gd name="connsiteY8" fmla="*/ 734786 h 832757"/>
              <a:gd name="connsiteX9" fmla="*/ 6400800 w 8270421"/>
              <a:gd name="connsiteY9" fmla="*/ 106136 h 832757"/>
              <a:gd name="connsiteX10" fmla="*/ 8270421 w 8270421"/>
              <a:gd name="connsiteY10" fmla="*/ 767444 h 832757"/>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2628900 w 8270421"/>
              <a:gd name="connsiteY4" fmla="*/ 620485 h 832757"/>
              <a:gd name="connsiteX5" fmla="*/ 3241221 w 8270421"/>
              <a:gd name="connsiteY5" fmla="*/ 236765 h 832757"/>
              <a:gd name="connsiteX6" fmla="*/ 3494315 w 8270421"/>
              <a:gd name="connsiteY6" fmla="*/ 383722 h 832757"/>
              <a:gd name="connsiteX7" fmla="*/ 4580165 w 8270421"/>
              <a:gd name="connsiteY7" fmla="*/ 0 h 832757"/>
              <a:gd name="connsiteX8" fmla="*/ 5837465 w 8270421"/>
              <a:gd name="connsiteY8" fmla="*/ 734786 h 832757"/>
              <a:gd name="connsiteX9" fmla="*/ 6400800 w 8270421"/>
              <a:gd name="connsiteY9" fmla="*/ 106136 h 832757"/>
              <a:gd name="connsiteX10" fmla="*/ 8270421 w 8270421"/>
              <a:gd name="connsiteY10" fmla="*/ 767444 h 8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70421" h="832757">
                <a:moveTo>
                  <a:pt x="0" y="579665"/>
                </a:moveTo>
                <a:lnTo>
                  <a:pt x="1151164" y="506187"/>
                </a:lnTo>
                <a:lnTo>
                  <a:pt x="1730829" y="832757"/>
                </a:lnTo>
                <a:lnTo>
                  <a:pt x="2375807" y="73479"/>
                </a:lnTo>
                <a:lnTo>
                  <a:pt x="2628900" y="620485"/>
                </a:lnTo>
                <a:lnTo>
                  <a:pt x="3241221" y="236765"/>
                </a:lnTo>
                <a:lnTo>
                  <a:pt x="3494315" y="383722"/>
                </a:lnTo>
                <a:lnTo>
                  <a:pt x="4580165" y="0"/>
                </a:lnTo>
                <a:lnTo>
                  <a:pt x="5837465" y="734786"/>
                </a:lnTo>
                <a:lnTo>
                  <a:pt x="6400800" y="106136"/>
                </a:lnTo>
                <a:lnTo>
                  <a:pt x="8270421" y="767444"/>
                </a:lnTo>
              </a:path>
            </a:pathLst>
          </a:custGeom>
          <a:noFill/>
          <a:ln w="38100">
            <a:solidFill>
              <a:schemeClr val="tx2"/>
            </a:solidFill>
          </a:ln>
          <a:effectLst/>
          <a:extLst/>
        </p:spPr>
        <p:txBody>
          <a:bodyPr rtlCol="0" anchor="ctr"/>
          <a:lstStyle/>
          <a:p>
            <a:pPr algn="ctr"/>
            <a:endParaRPr kumimoji="1" lang="ja-JP" altLang="en-US"/>
          </a:p>
        </p:txBody>
      </p:sp>
      <p:cxnSp>
        <p:nvCxnSpPr>
          <p:cNvPr id="12" name="直線矢印コネクタ 11"/>
          <p:cNvCxnSpPr/>
          <p:nvPr/>
        </p:nvCxnSpPr>
        <p:spPr>
          <a:xfrm flipH="1">
            <a:off x="2081555" y="1860649"/>
            <a:ext cx="2647266" cy="288244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6213140" y="1876623"/>
            <a:ext cx="2736304" cy="285049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488604" y="1876623"/>
            <a:ext cx="2480620" cy="265053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296816" y="1844675"/>
            <a:ext cx="2484277" cy="2682484"/>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390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endCxn id="33" idx="2"/>
          </p:cNvCxnSpPr>
          <p:nvPr/>
        </p:nvCxnSpPr>
        <p:spPr>
          <a:xfrm flipV="1">
            <a:off x="3410132" y="3028078"/>
            <a:ext cx="3487084" cy="317388"/>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6897216" y="2945878"/>
            <a:ext cx="82200" cy="164399"/>
          </a:xfrm>
          <a:prstGeom prst="ellipse">
            <a:avLst/>
          </a:prstGeom>
          <a:solidFill>
            <a:srgbClr val="FF99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6512121" y="3176393"/>
                <a:ext cx="85331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r>
                        <a:rPr kumimoji="1" lang="en-US" altLang="ja-JP" sz="1600" b="0" i="1" smtClean="0">
                          <a:solidFill>
                            <a:schemeClr val="tx1"/>
                          </a:solidFill>
                          <a:latin typeface="Cambria Math" panose="02040503050406030204" pitchFamily="18" charset="0"/>
                        </a:rPr>
                        <m:t>,−1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6512121" y="3176393"/>
                <a:ext cx="853311" cy="246221"/>
              </a:xfrm>
              <a:prstGeom prst="rect">
                <a:avLst/>
              </a:prstGeom>
              <a:blipFill rotWithShape="0">
                <a:blip r:embed="rId7"/>
                <a:stretch>
                  <a:fillRect l="-6429" t="-5000" r="-7143"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850419" y="1315522"/>
                <a:ext cx="85331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850419" y="1315522"/>
                <a:ext cx="853311" cy="246221"/>
              </a:xfrm>
              <a:prstGeom prst="rect">
                <a:avLst/>
              </a:prstGeom>
              <a:blipFill rotWithShape="0">
                <a:blip r:embed="rId8"/>
                <a:stretch>
                  <a:fillRect l="-7143" t="-5000" r="-6429"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154570" y="1571002"/>
                <a:ext cx="10071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154570" y="1571002"/>
                <a:ext cx="1007199" cy="246221"/>
              </a:xfrm>
              <a:prstGeom prst="rect">
                <a:avLst/>
              </a:prstGeom>
              <a:blipFill rotWithShape="0">
                <a:blip r:embed="rId9"/>
                <a:stretch>
                  <a:fillRect l="-6061" t="-5000" r="-545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793665" y="4735110"/>
                <a:ext cx="1041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m:t>
                      </m:r>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793665" y="4735110"/>
                <a:ext cx="1041375" cy="246221"/>
              </a:xfrm>
              <a:prstGeom prst="rect">
                <a:avLst/>
              </a:prstGeom>
              <a:blipFill rotWithShape="0">
                <a:blip r:embed="rId10"/>
                <a:stretch>
                  <a:fillRect l="-5263" t="-5000" r="-5263"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061020" y="4144249"/>
                <a:ext cx="119526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m:t>
                      </m:r>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061020" y="4144249"/>
                <a:ext cx="1195264" cy="246221"/>
              </a:xfrm>
              <a:prstGeom prst="rect">
                <a:avLst/>
              </a:prstGeom>
              <a:blipFill rotWithShape="0">
                <a:blip r:embed="rId11"/>
                <a:stretch>
                  <a:fillRect l="-4082" t="-5000" r="-4592"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241530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rot="853914">
            <a:off x="5338414" y="227098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grpSp>
        <p:nvGrpSpPr>
          <p:cNvPr id="13" name="グループ化 12"/>
          <p:cNvGrpSpPr/>
          <p:nvPr/>
        </p:nvGrpSpPr>
        <p:grpSpPr>
          <a:xfrm rot="12017541">
            <a:off x="2572894" y="2433588"/>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22" name="直線矢印コネクタ 21"/>
          <p:cNvCxnSpPr>
            <a:stCxn id="15" idx="3"/>
            <a:endCxn id="33" idx="2"/>
          </p:cNvCxnSpPr>
          <p:nvPr/>
        </p:nvCxnSpPr>
        <p:spPr>
          <a:xfrm>
            <a:off x="3208995" y="2695568"/>
            <a:ext cx="5388906" cy="1568962"/>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521512" y="2137040"/>
            <a:ext cx="1315346" cy="407052"/>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319888" y="2415856"/>
            <a:ext cx="598800" cy="2360078"/>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8597901" y="4182330"/>
            <a:ext cx="82200" cy="164399"/>
          </a:xfrm>
          <a:prstGeom prst="ellipse">
            <a:avLst/>
          </a:prstGeom>
          <a:solidFill>
            <a:srgbClr val="FF9900"/>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2811888" y="2529777"/>
            <a:ext cx="545244" cy="503192"/>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2820501" y="1592796"/>
            <a:ext cx="306425" cy="964355"/>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3248805" y="3058683"/>
                <a:ext cx="3104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𝑋</m:t>
                      </m:r>
                    </m:oMath>
                  </m:oMathPara>
                </a14:m>
                <a:endParaRPr kumimoji="1" lang="ja-JP" altLang="en-US" sz="1400">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248805" y="3058683"/>
                <a:ext cx="310470" cy="369332"/>
              </a:xfrm>
              <a:prstGeom prst="rect">
                <a:avLst/>
              </a:prstGeom>
              <a:blipFill rotWithShape="0">
                <a:blip r:embed="rId2"/>
                <a:stretch>
                  <a:fillRect l="-17647" r="-137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106394" y="1272903"/>
                <a:ext cx="297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𝑌</m:t>
                      </m:r>
                    </m:oMath>
                  </m:oMathPara>
                </a14:m>
                <a:endParaRPr kumimoji="1" lang="ja-JP" altLang="en-US" sz="1400">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106394" y="1272903"/>
                <a:ext cx="297646" cy="369332"/>
              </a:xfrm>
              <a:prstGeom prst="rect">
                <a:avLst/>
              </a:prstGeom>
              <a:blipFill rotWithShape="0">
                <a:blip r:embed="rId3"/>
                <a:stretch>
                  <a:fillRect l="-18750" r="-1666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264534" y="1988840"/>
                <a:ext cx="2944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𝑍</m:t>
                      </m:r>
                    </m:oMath>
                  </m:oMathPara>
                </a14:m>
                <a:endParaRPr kumimoji="1" lang="ja-JP" altLang="en-US" sz="1400">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264534" y="1988840"/>
                <a:ext cx="294440" cy="369332"/>
              </a:xfrm>
              <a:prstGeom prst="rect">
                <a:avLst/>
              </a:prstGeom>
              <a:blipFill rotWithShape="0">
                <a:blip r:embed="rId4"/>
                <a:stretch>
                  <a:fillRect l="-16327" r="-1632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875908" y="2973857"/>
                <a:ext cx="2809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h</m:t>
                      </m:r>
                    </m:oMath>
                  </m:oMathPara>
                </a14:m>
                <a:endParaRPr kumimoji="1" lang="ja-JP" altLang="en-US" sz="1400">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875908" y="2973857"/>
                <a:ext cx="280974" cy="369332"/>
              </a:xfrm>
              <a:prstGeom prst="rect">
                <a:avLst/>
              </a:prstGeom>
              <a:blipFill rotWithShape="0">
                <a:blip r:embed="rId5"/>
                <a:stretch>
                  <a:fillRect l="-19565" r="-19565" b="-3333"/>
                </a:stretch>
              </a:blipFill>
            </p:spPr>
            <p:txBody>
              <a:bodyPr/>
              <a:lstStyle/>
              <a:p>
                <a:r>
                  <a:rPr lang="ja-JP" altLang="en-US">
                    <a:noFill/>
                  </a:rPr>
                  <a:t> </a:t>
                </a:r>
              </a:p>
            </p:txBody>
          </p:sp>
        </mc:Fallback>
      </mc:AlternateContent>
      <p:sp>
        <p:nvSpPr>
          <p:cNvPr id="35" name="テキスト ボックス 34"/>
          <p:cNvSpPr txBox="1"/>
          <p:nvPr/>
        </p:nvSpPr>
        <p:spPr>
          <a:xfrm>
            <a:off x="2333787" y="2855174"/>
            <a:ext cx="806503" cy="246221"/>
          </a:xfrm>
          <a:prstGeom prst="rect">
            <a:avLst/>
          </a:prstGeom>
          <a:noFill/>
        </p:spPr>
        <p:txBody>
          <a:bodyPr wrap="none" lIns="0" tIns="0" rIns="0" bIns="0" rtlCol="0">
            <a:spAutoFit/>
          </a:bodyPr>
          <a:lstStyle/>
          <a:p>
            <a:r>
              <a:rPr kumimoji="1" lang="en-US" altLang="ja-JP" sz="1600" b="0" err="1">
                <a:solidFill>
                  <a:schemeClr val="tx1"/>
                </a:solidFill>
                <a:latin typeface="Cambria Math" panose="02040503050406030204" pitchFamily="18" charset="0"/>
                <a:ea typeface="Cambria Math" panose="02040503050406030204" pitchFamily="18" charset="0"/>
              </a:rPr>
              <a:t>lookfrom</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sp>
        <p:nvSpPr>
          <p:cNvPr id="36" name="テキスト ボックス 35"/>
          <p:cNvSpPr txBox="1"/>
          <p:nvPr/>
        </p:nvSpPr>
        <p:spPr>
          <a:xfrm>
            <a:off x="8433592" y="4430321"/>
            <a:ext cx="549959" cy="246221"/>
          </a:xfrm>
          <a:prstGeom prst="rect">
            <a:avLst/>
          </a:prstGeom>
          <a:noFill/>
        </p:spPr>
        <p:txBody>
          <a:bodyPr wrap="none" lIns="0" tIns="0" rIns="0" bIns="0" rtlCol="0">
            <a:spAutoFit/>
          </a:bodyPr>
          <a:lstStyle/>
          <a:p>
            <a:r>
              <a:rPr kumimoji="1" lang="en-US" altLang="ja-JP" sz="1600" b="0" err="1">
                <a:solidFill>
                  <a:schemeClr val="tx1"/>
                </a:solidFill>
                <a:latin typeface="Cambria Math" panose="02040503050406030204" pitchFamily="18" charset="0"/>
                <a:ea typeface="Cambria Math" panose="02040503050406030204" pitchFamily="18" charset="0"/>
              </a:rPr>
              <a:t>lookat</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cxnSp>
        <p:nvCxnSpPr>
          <p:cNvPr id="37" name="直線矢印コネクタ 36"/>
          <p:cNvCxnSpPr>
            <a:endCxn id="15" idx="3"/>
          </p:cNvCxnSpPr>
          <p:nvPr/>
        </p:nvCxnSpPr>
        <p:spPr>
          <a:xfrm flipH="1">
            <a:off x="3208995" y="2432119"/>
            <a:ext cx="3691645" cy="263449"/>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endCxn id="15" idx="3"/>
          </p:cNvCxnSpPr>
          <p:nvPr/>
        </p:nvCxnSpPr>
        <p:spPr>
          <a:xfrm flipH="1" flipV="1">
            <a:off x="3208995" y="2695568"/>
            <a:ext cx="3110893" cy="2080366"/>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テキスト ボックス 41"/>
              <p:cNvSpPr txBox="1"/>
              <p:nvPr/>
            </p:nvSpPr>
            <p:spPr>
              <a:xfrm>
                <a:off x="4025924" y="2666080"/>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4025924" y="2666080"/>
                <a:ext cx="238334" cy="307777"/>
              </a:xfrm>
              <a:prstGeom prst="rect">
                <a:avLst/>
              </a:prstGeom>
              <a:blipFill rotWithShape="0">
                <a:blip r:embed="rId6"/>
                <a:stretch>
                  <a:fillRect l="-20000" r="-15000"/>
                </a:stretch>
              </a:blipFill>
            </p:spPr>
            <p:txBody>
              <a:bodyPr/>
              <a:lstStyle/>
              <a:p>
                <a:r>
                  <a:rPr lang="ja-JP" altLang="en-US">
                    <a:noFill/>
                  </a:rPr>
                  <a:t> </a:t>
                </a:r>
              </a:p>
            </p:txBody>
          </p:sp>
        </mc:Fallback>
      </mc:AlternateContent>
      <p:sp>
        <p:nvSpPr>
          <p:cNvPr id="44" name="円弧 43"/>
          <p:cNvSpPr/>
          <p:nvPr/>
        </p:nvSpPr>
        <p:spPr>
          <a:xfrm rot="3278495">
            <a:off x="3459234" y="2529042"/>
            <a:ext cx="554955" cy="554955"/>
          </a:xfrm>
          <a:prstGeom prst="arc">
            <a:avLst>
              <a:gd name="adj1" fmla="val 16200000"/>
              <a:gd name="adj2" fmla="val 147652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8" name="直線矢印コネクタ 47"/>
          <p:cNvCxnSpPr>
            <a:stCxn id="15" idx="3"/>
          </p:cNvCxnSpPr>
          <p:nvPr/>
        </p:nvCxnSpPr>
        <p:spPr>
          <a:xfrm>
            <a:off x="3208995" y="2695568"/>
            <a:ext cx="3410293" cy="992987"/>
          </a:xfrm>
          <a:prstGeom prst="straightConnector1">
            <a:avLst/>
          </a:prstGeom>
          <a:ln w="19050">
            <a:solidFill>
              <a:srgbClr val="FF99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H="1" flipV="1">
            <a:off x="2820501" y="1325047"/>
            <a:ext cx="1" cy="1203881"/>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2477504" y="989593"/>
            <a:ext cx="1239122" cy="246221"/>
          </a:xfrm>
          <a:prstGeom prst="rect">
            <a:avLst/>
          </a:prstGeom>
          <a:noFill/>
        </p:spPr>
        <p:txBody>
          <a:bodyPr wrap="none" lIns="0" tIns="0" rIns="0" bIns="0" rtlCol="0">
            <a:spAutoFit/>
          </a:bodyPr>
          <a:lstStyle/>
          <a:p>
            <a:r>
              <a:rPr lang="en-US" altLang="ja-JP" sz="1600" err="1">
                <a:latin typeface="Cambria Math" panose="02040503050406030204" pitchFamily="18" charset="0"/>
                <a:ea typeface="Cambria Math" panose="02040503050406030204" pitchFamily="18" charset="0"/>
              </a:rPr>
              <a:t>vup</a:t>
            </a:r>
            <a:r>
              <a:rPr lang="en-US" altLang="ja-JP" sz="1600">
                <a:latin typeface="Cambria Math" panose="02040503050406030204" pitchFamily="18" charset="0"/>
                <a:ea typeface="Cambria Math" panose="02040503050406030204" pitchFamily="18" charset="0"/>
              </a:rPr>
              <a:t> (view up)</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cxnSp>
        <p:nvCxnSpPr>
          <p:cNvPr id="69" name="直線矢印コネクタ 68"/>
          <p:cNvCxnSpPr/>
          <p:nvPr/>
        </p:nvCxnSpPr>
        <p:spPr>
          <a:xfrm flipH="1">
            <a:off x="6700262" y="2464539"/>
            <a:ext cx="308501" cy="1224016"/>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flipV="1">
            <a:off x="6940450" y="2333657"/>
            <a:ext cx="1366321" cy="195270"/>
          </a:xfrm>
          <a:prstGeom prst="straightConnector1">
            <a:avLst/>
          </a:prstGeom>
          <a:ln w="1905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p:cNvSpPr txBox="1"/>
              <p:nvPr/>
            </p:nvSpPr>
            <p:spPr>
              <a:xfrm>
                <a:off x="7472242" y="2070031"/>
                <a:ext cx="3408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tx2"/>
                          </a:solidFill>
                          <a:latin typeface="Cambria Math" panose="02040503050406030204" pitchFamily="18" charset="0"/>
                        </a:rPr>
                        <m:t>𝑤</m:t>
                      </m:r>
                    </m:oMath>
                  </m:oMathPara>
                </a14:m>
                <a:endParaRPr kumimoji="1" lang="ja-JP" altLang="en-US" sz="1400">
                  <a:solidFill>
                    <a:schemeClr val="tx2"/>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7472242" y="2070031"/>
                <a:ext cx="340863" cy="369332"/>
              </a:xfrm>
              <a:prstGeom prst="rect">
                <a:avLst/>
              </a:prstGeom>
              <a:blipFill rotWithShape="0">
                <a:blip r:embed="rId7"/>
                <a:stretch>
                  <a:fillRect l="-7143" r="-35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39375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6145805" y="162880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a:t>スーパーサンプリング</a:t>
            </a:r>
          </a:p>
        </p:txBody>
      </p:sp>
      <p:cxnSp>
        <p:nvCxnSpPr>
          <p:cNvPr id="19" name="直線矢印コネクタ 18"/>
          <p:cNvCxnSpPr>
            <a:stCxn id="24" idx="0"/>
          </p:cNvCxnSpPr>
          <p:nvPr/>
        </p:nvCxnSpPr>
        <p:spPr>
          <a:xfrm>
            <a:off x="3162146" y="1922714"/>
            <a:ext cx="4783859" cy="576104"/>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bwMode="auto">
          <a:xfrm>
            <a:off x="7931884" y="2493365"/>
            <a:ext cx="97692" cy="106960"/>
          </a:xfrm>
          <a:custGeom>
            <a:avLst/>
            <a:gdLst>
              <a:gd name="connsiteX0" fmla="*/ 0 w 97692"/>
              <a:gd name="connsiteY0" fmla="*/ 0 h 106960"/>
              <a:gd name="connsiteX1" fmla="*/ 97692 w 97692"/>
              <a:gd name="connsiteY1" fmla="*/ 0 h 106960"/>
              <a:gd name="connsiteX2" fmla="*/ 97692 w 97692"/>
              <a:gd name="connsiteY2" fmla="*/ 106960 h 106960"/>
              <a:gd name="connsiteX3" fmla="*/ 0 w 97692"/>
              <a:gd name="connsiteY3" fmla="*/ 106960 h 106960"/>
              <a:gd name="connsiteX4" fmla="*/ 0 w 97692"/>
              <a:gd name="connsiteY4" fmla="*/ 0 h 106960"/>
              <a:gd name="connsiteX0" fmla="*/ 0 w 97692"/>
              <a:gd name="connsiteY0" fmla="*/ 19050 h 106960"/>
              <a:gd name="connsiteX1" fmla="*/ 97692 w 97692"/>
              <a:gd name="connsiteY1" fmla="*/ 0 h 106960"/>
              <a:gd name="connsiteX2" fmla="*/ 97692 w 97692"/>
              <a:gd name="connsiteY2" fmla="*/ 106960 h 106960"/>
              <a:gd name="connsiteX3" fmla="*/ 0 w 97692"/>
              <a:gd name="connsiteY3" fmla="*/ 106960 h 106960"/>
              <a:gd name="connsiteX4" fmla="*/ 0 w 97692"/>
              <a:gd name="connsiteY4" fmla="*/ 19050 h 10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92" h="106960">
                <a:moveTo>
                  <a:pt x="0" y="19050"/>
                </a:moveTo>
                <a:lnTo>
                  <a:pt x="97692" y="0"/>
                </a:lnTo>
                <a:lnTo>
                  <a:pt x="97692" y="106960"/>
                </a:lnTo>
                <a:lnTo>
                  <a:pt x="0" y="106960"/>
                </a:lnTo>
                <a:lnTo>
                  <a:pt x="0" y="19050"/>
                </a:lnTo>
                <a:close/>
              </a:path>
            </a:pathLst>
          </a:custGeom>
          <a:solidFill>
            <a:schemeClr val="tx1"/>
          </a:solidFill>
          <a:ln w="6350">
            <a:noFill/>
          </a:ln>
          <a:effectLst/>
          <a:extLst/>
        </p:spPr>
        <p:txBody>
          <a:bodyPr rtlCol="0" anchor="ctr"/>
          <a:lstStyle/>
          <a:p>
            <a:pPr algn="ctr"/>
            <a:endParaRPr kumimoji="1" lang="ja-JP" altLang="en-US"/>
          </a:p>
        </p:txBody>
      </p:sp>
      <p:cxnSp>
        <p:nvCxnSpPr>
          <p:cNvPr id="27" name="直線矢印コネクタ 26"/>
          <p:cNvCxnSpPr>
            <a:stCxn id="24" idx="1"/>
          </p:cNvCxnSpPr>
          <p:nvPr/>
        </p:nvCxnSpPr>
        <p:spPr>
          <a:xfrm>
            <a:off x="5816311" y="1628800"/>
            <a:ext cx="2197029" cy="864096"/>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4" idx="3"/>
          </p:cNvCxnSpPr>
          <p:nvPr/>
        </p:nvCxnSpPr>
        <p:spPr>
          <a:xfrm flipV="1">
            <a:off x="3170311" y="2600908"/>
            <a:ext cx="4771021" cy="1304778"/>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2"/>
          </p:cNvCxnSpPr>
          <p:nvPr/>
        </p:nvCxnSpPr>
        <p:spPr>
          <a:xfrm flipV="1">
            <a:off x="5816311" y="2600908"/>
            <a:ext cx="2197029" cy="1908936"/>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4" name="正方形/長方形 3"/>
          <p:cNvSpPr/>
          <p:nvPr/>
        </p:nvSpPr>
        <p:spPr bwMode="auto">
          <a:xfrm>
            <a:off x="3162146" y="162880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a:extLst/>
        </p:spPr>
        <p:txBody>
          <a:bodyPr rtlCol="0" anchor="ctr"/>
          <a:lstStyle/>
          <a:p>
            <a:pPr algn="ctr"/>
            <a:endParaRPr kumimoji="1" lang="ja-JP" altLang="en-US"/>
          </a:p>
        </p:txBody>
      </p:sp>
      <p:sp>
        <p:nvSpPr>
          <p:cNvPr id="33" name="円/楕円 32"/>
          <p:cNvSpPr/>
          <p:nvPr/>
        </p:nvSpPr>
        <p:spPr bwMode="auto">
          <a:xfrm>
            <a:off x="4649301" y="2365110"/>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8" name="直線矢印コネクタ 37"/>
          <p:cNvCxnSpPr>
            <a:stCxn id="24" idx="0"/>
          </p:cNvCxnSpPr>
          <p:nvPr/>
        </p:nvCxnSpPr>
        <p:spPr>
          <a:xfrm>
            <a:off x="3162146" y="1922714"/>
            <a:ext cx="2654950" cy="318154"/>
          </a:xfrm>
          <a:prstGeom prst="straightConnector1">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4" idx="3"/>
          </p:cNvCxnSpPr>
          <p:nvPr/>
        </p:nvCxnSpPr>
        <p:spPr>
          <a:xfrm flipV="1">
            <a:off x="3170311" y="3176972"/>
            <a:ext cx="2646785" cy="728714"/>
          </a:xfrm>
          <a:prstGeom prst="straightConnector1">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9233" y="2566343"/>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bwMode="auto">
          <a:xfrm>
            <a:off x="4801700" y="3429000"/>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6" name="直線矢印コネクタ 45"/>
          <p:cNvCxnSpPr/>
          <p:nvPr/>
        </p:nvCxnSpPr>
        <p:spPr>
          <a:xfrm flipV="1">
            <a:off x="1321632" y="3630233"/>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円/楕円 46"/>
          <p:cNvSpPr/>
          <p:nvPr/>
        </p:nvSpPr>
        <p:spPr bwMode="auto">
          <a:xfrm>
            <a:off x="4170258" y="3069322"/>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8" name="直線矢印コネクタ 47"/>
          <p:cNvCxnSpPr/>
          <p:nvPr/>
        </p:nvCxnSpPr>
        <p:spPr>
          <a:xfrm flipV="1">
            <a:off x="690190" y="3270555"/>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bwMode="auto">
          <a:xfrm>
            <a:off x="3850895" y="2669734"/>
            <a:ext cx="319363" cy="399588"/>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50" name="直線矢印コネクタ 49"/>
          <p:cNvCxnSpPr/>
          <p:nvPr/>
        </p:nvCxnSpPr>
        <p:spPr>
          <a:xfrm flipV="1">
            <a:off x="370827" y="2870967"/>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70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flipV="1">
            <a:off x="4954994" y="3429000"/>
            <a:ext cx="1958553" cy="2016227"/>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3002" y="1412773"/>
            <a:ext cx="1960545" cy="2016226"/>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kumimoji="1" lang="ja-JP" altLang="en-US"/>
              <a:t>反射ベクトル</a:t>
            </a:r>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1" name="直線矢印コネクタ 20"/>
          <p:cNvCxnSpPr/>
          <p:nvPr/>
        </p:nvCxnSpPr>
        <p:spPr>
          <a:xfrm flipV="1">
            <a:off x="6913547" y="3429000"/>
            <a:ext cx="0" cy="2016227"/>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512840" y="2392661"/>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512840" y="2392661"/>
                <a:ext cx="374333" cy="492443"/>
              </a:xfrm>
              <a:prstGeom prst="rect">
                <a:avLst/>
              </a:prstGeom>
              <a:blipFill rotWithShape="1">
                <a:blip r:embed="rId3"/>
                <a:stretch>
                  <a:fillRect/>
                </a:stretch>
              </a:blipFill>
            </p:spPr>
            <p:txBody>
              <a:bodyPr/>
              <a:lstStyle/>
              <a:p>
                <a:r>
                  <a:rPr lang="ja-JP" altLang="en-US">
                    <a:noFill/>
                  </a:rPr>
                  <a:t> </a:t>
                </a:r>
              </a:p>
            </p:txBody>
          </p:sp>
        </mc:Fallback>
      </mc:AlternateContent>
      <p:cxnSp>
        <p:nvCxnSpPr>
          <p:cNvPr id="22" name="直線矢印コネクタ 21"/>
          <p:cNvCxnSpPr>
            <a:stCxn id="8" idx="0"/>
          </p:cNvCxnSpPr>
          <p:nvPr/>
        </p:nvCxnSpPr>
        <p:spPr>
          <a:xfrm flipH="1" flipV="1">
            <a:off x="2972780" y="1520788"/>
            <a:ext cx="1982214" cy="190821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6913547" y="1412773"/>
            <a:ext cx="0" cy="2016227"/>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5433693" y="4346669"/>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5433693" y="4346669"/>
                <a:ext cx="37433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005228" y="2392660"/>
                <a:ext cx="36971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𝑏</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005228" y="2392660"/>
                <a:ext cx="369717" cy="565348"/>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7005228" y="4033509"/>
                <a:ext cx="36971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𝑏</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005228" y="4033509"/>
                <a:ext cx="369717" cy="565348"/>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5846686" y="2462780"/>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𝑟</m:t>
                          </m:r>
                        </m:e>
                      </m:acc>
                    </m:oMath>
                  </m:oMathPara>
                </a14:m>
                <a:endParaRPr kumimoji="1" lang="ja-JP" altLang="en-US" sz="320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5846686" y="2462780"/>
                <a:ext cx="344069" cy="492443"/>
              </a:xfrm>
              <a:prstGeom prst="rect">
                <a:avLst/>
              </a:prstGeom>
              <a:blipFill rotWithShape="1">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9232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反射ベクトル </a:t>
            </a:r>
            <a:r>
              <a:rPr kumimoji="1" lang="en-US" altLang="ja-JP"/>
              <a:t>Fuzz</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5889104" y="2384884"/>
            <a:ext cx="1566677" cy="1566677"/>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16" name="直線矢印コネクタ 15"/>
          <p:cNvCxnSpPr>
            <a:endCxn id="8" idx="0"/>
          </p:cNvCxnSpPr>
          <p:nvPr/>
        </p:nvCxnSpPr>
        <p:spPr>
          <a:xfrm>
            <a:off x="3152800" y="3176972"/>
            <a:ext cx="1800198" cy="17827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3000" y="3176972"/>
            <a:ext cx="1728192" cy="176419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bwMode="auto">
          <a:xfrm>
            <a:off x="6717196" y="3392996"/>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0" name="直線矢印コネクタ 19"/>
          <p:cNvCxnSpPr>
            <a:stCxn id="8" idx="0"/>
          </p:cNvCxnSpPr>
          <p:nvPr/>
        </p:nvCxnSpPr>
        <p:spPr>
          <a:xfrm flipV="1">
            <a:off x="4952998" y="3465004"/>
            <a:ext cx="1836206" cy="149466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34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560736" y="1828790"/>
            <a:ext cx="2392264" cy="1620178"/>
          </a:xfrm>
          <a:prstGeom prst="straightConnector1">
            <a:avLst/>
          </a:prstGeom>
          <a:ln w="508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4945504" y="3448968"/>
            <a:ext cx="1169513" cy="2438598"/>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a:t>
            </a:r>
            <a:endParaRPr kumimoji="1" lang="ja-JP" altLang="en-US"/>
          </a:p>
        </p:txBody>
      </p:sp>
      <p:cxnSp>
        <p:nvCxnSpPr>
          <p:cNvPr id="14" name="直線矢印コネクタ 13"/>
          <p:cNvCxnSpPr/>
          <p:nvPr/>
        </p:nvCxnSpPr>
        <p:spPr>
          <a:xfrm flipV="1">
            <a:off x="4953000" y="1412776"/>
            <a:ext cx="0" cy="4648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4741413">
            <a:off x="4449149" y="2612527"/>
            <a:ext cx="613329" cy="759037"/>
          </a:xfrm>
          <a:prstGeom prst="arc">
            <a:avLst>
              <a:gd name="adj1" fmla="val 16784863"/>
              <a:gd name="adj2" fmla="val 3393912"/>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4276105" y="224987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276105" y="2249875"/>
                <a:ext cx="401970" cy="369332"/>
              </a:xfrm>
              <a:prstGeom prst="rect">
                <a:avLst/>
              </a:prstGeom>
              <a:blipFill rotWithShape="0">
                <a:blip r:embed="rId2"/>
                <a:stretch>
                  <a:fillRect l="-12121" r="-1515" b="-8197"/>
                </a:stretch>
              </a:blipFill>
            </p:spPr>
            <p:txBody>
              <a:bodyPr/>
              <a:lstStyle/>
              <a:p>
                <a:r>
                  <a:rPr lang="ja-JP" altLang="en-US">
                    <a:noFill/>
                  </a:rPr>
                  <a:t> </a:t>
                </a:r>
              </a:p>
            </p:txBody>
          </p:sp>
        </mc:Fallback>
      </mc:AlternateContent>
      <p:sp>
        <p:nvSpPr>
          <p:cNvPr id="26" name="円弧 25"/>
          <p:cNvSpPr/>
          <p:nvPr/>
        </p:nvSpPr>
        <p:spPr>
          <a:xfrm rot="13395858">
            <a:off x="4809193" y="4200471"/>
            <a:ext cx="759037" cy="759037"/>
          </a:xfrm>
          <a:prstGeom prst="arc">
            <a:avLst>
              <a:gd name="adj1" fmla="val 9750427"/>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5134423" y="501871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134423" y="5018714"/>
                <a:ext cx="409086" cy="369332"/>
              </a:xfrm>
              <a:prstGeom prst="rect">
                <a:avLst/>
              </a:prstGeom>
              <a:blipFill rotWithShape="0">
                <a:blip r:embed="rId3"/>
                <a:stretch>
                  <a:fillRect l="-11940" r="-1493" b="-8197"/>
                </a:stretch>
              </a:blipFill>
            </p:spPr>
            <p:txBody>
              <a:bodyPr/>
              <a:lstStyle/>
              <a:p>
                <a:r>
                  <a:rPr lang="ja-JP" altLang="en-US">
                    <a:noFill/>
                  </a:rPr>
                  <a:t> </a:t>
                </a:r>
              </a:p>
            </p:txBody>
          </p:sp>
        </mc:Fallback>
      </mc:AlternateContent>
      <p:sp>
        <p:nvSpPr>
          <p:cNvPr id="75" name="テキスト ボックス 74"/>
          <p:cNvSpPr txBox="1"/>
          <p:nvPr/>
        </p:nvSpPr>
        <p:spPr>
          <a:xfrm>
            <a:off x="8003137" y="3600730"/>
            <a:ext cx="1727833" cy="461665"/>
          </a:xfrm>
          <a:prstGeom prst="rect">
            <a:avLst/>
          </a:prstGeom>
          <a:noFill/>
        </p:spPr>
        <p:txBody>
          <a:bodyPr wrap="square" rtlCol="0">
            <a:spAutoFit/>
          </a:bodyPr>
          <a:lstStyle/>
          <a:p>
            <a:r>
              <a:rPr lang="ja-JP" altLang="en-US" sz="2400" b="1"/>
              <a:t>媒質２</a:t>
            </a:r>
            <a:endParaRPr kumimoji="1" lang="ja-JP" altLang="en-US" sz="2400" b="1"/>
          </a:p>
        </p:txBody>
      </p:sp>
      <p:sp>
        <p:nvSpPr>
          <p:cNvPr id="76" name="テキスト ボックス 75"/>
          <p:cNvSpPr txBox="1"/>
          <p:nvPr/>
        </p:nvSpPr>
        <p:spPr>
          <a:xfrm>
            <a:off x="8003136" y="2927827"/>
            <a:ext cx="1727833" cy="461665"/>
          </a:xfrm>
          <a:prstGeom prst="rect">
            <a:avLst/>
          </a:prstGeom>
          <a:noFill/>
        </p:spPr>
        <p:txBody>
          <a:bodyPr wrap="square" rtlCol="0">
            <a:spAutoFit/>
          </a:bodyPr>
          <a:lstStyle/>
          <a:p>
            <a:r>
              <a:rPr lang="ja-JP" altLang="en-US" sz="2400" b="1"/>
              <a:t>媒質１</a:t>
            </a:r>
            <a:endParaRPr kumimoji="1" lang="ja-JP" altLang="en-US" sz="2400" b="1"/>
          </a:p>
        </p:txBody>
      </p:sp>
      <mc:AlternateContent xmlns:mc="http://schemas.openxmlformats.org/markup-compatibility/2006" xmlns:a14="http://schemas.microsoft.com/office/drawing/2010/main">
        <mc:Choice Requires="a14">
          <p:sp>
            <p:nvSpPr>
              <p:cNvPr id="38" name="テキスト ボックス 37"/>
              <p:cNvSpPr txBox="1"/>
              <p:nvPr/>
            </p:nvSpPr>
            <p:spPr>
              <a:xfrm>
                <a:off x="4772980" y="980728"/>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4772980" y="980728"/>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3332820" y="2600908"/>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3332820" y="2600908"/>
                <a:ext cx="374333"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529064" y="4221088"/>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𝑟</m:t>
                          </m:r>
                        </m:e>
                      </m:acc>
                    </m:oMath>
                  </m:oMathPara>
                </a14:m>
                <a:endParaRPr kumimoji="1" lang="ja-JP" altLang="en-US" sz="320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529064" y="4221088"/>
                <a:ext cx="344069"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1" name="直線矢印コネクタ 40"/>
          <p:cNvCxnSpPr>
            <a:endCxn id="8" idx="0"/>
          </p:cNvCxnSpPr>
          <p:nvPr/>
        </p:nvCxnSpPr>
        <p:spPr>
          <a:xfrm flipH="1">
            <a:off x="4954994" y="1844824"/>
            <a:ext cx="2194250" cy="1584176"/>
          </a:xfrm>
          <a:prstGeom prst="straightConnector1">
            <a:avLst/>
          </a:prstGeom>
          <a:ln w="508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5925108" y="2636912"/>
                <a:ext cx="6805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25108" y="2636912"/>
                <a:ext cx="680507"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1857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3764868" y="1804148"/>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bg2"/>
            </a:solidFill>
          </a:ln>
          <a:effectLst/>
          <a:extLst/>
        </p:spPr>
        <p:txBody>
          <a:bodyPr rtlCol="0" anchor="ctr"/>
          <a:lstStyle/>
          <a:p>
            <a:pPr algn="ctr"/>
            <a:endParaRPr kumimoji="1" lang="ja-JP" altLang="en-US"/>
          </a:p>
        </p:txBody>
      </p:sp>
      <p:sp>
        <p:nvSpPr>
          <p:cNvPr id="57" name="正方形/長方形 3">
            <a:extLst>
              <a:ext uri="{FF2B5EF4-FFF2-40B4-BE49-F238E27FC236}">
                <a16:creationId xmlns:a16="http://schemas.microsoft.com/office/drawing/2014/main" id="{7AFA6A84-872B-4AD4-8853-0DE8A875ECBF}"/>
              </a:ext>
            </a:extLst>
          </p:cNvPr>
          <p:cNvSpPr/>
          <p:nvPr/>
        </p:nvSpPr>
        <p:spPr bwMode="auto">
          <a:xfrm>
            <a:off x="4495398" y="2629032"/>
            <a:ext cx="963592" cy="109681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bg2"/>
            </a:solidFill>
          </a:ln>
          <a:effectLst/>
          <a:extLst/>
        </p:spPr>
        <p:txBody>
          <a:bodyPr rtlCol="0" anchor="ctr"/>
          <a:lstStyle/>
          <a:p>
            <a:pPr algn="ctr"/>
            <a:endParaRPr kumimoji="1" lang="ja-JP" altLang="en-US"/>
          </a:p>
        </p:txBody>
      </p:sp>
      <p:sp>
        <p:nvSpPr>
          <p:cNvPr id="6" name="タイトル 5"/>
          <p:cNvSpPr>
            <a:spLocks noGrp="1"/>
          </p:cNvSpPr>
          <p:nvPr>
            <p:ph type="title"/>
          </p:nvPr>
        </p:nvSpPr>
        <p:spPr>
          <a:xfrm>
            <a:off x="314908" y="190010"/>
            <a:ext cx="9361040" cy="396044"/>
          </a:xfrm>
        </p:spPr>
        <p:txBody>
          <a:bodyPr/>
          <a:lstStyle/>
          <a:p>
            <a:r>
              <a:rPr lang="ja-JP" altLang="en-US" dirty="0"/>
              <a:t>四角形</a:t>
            </a:r>
            <a:endParaRPr kumimoji="1" lang="ja-JP" altLang="en-US" dirty="0"/>
          </a:p>
        </p:txBody>
      </p:sp>
      <p:sp>
        <p:nvSpPr>
          <p:cNvPr id="26" name="円/楕円 25"/>
          <p:cNvSpPr/>
          <p:nvPr/>
        </p:nvSpPr>
        <p:spPr bwMode="auto">
          <a:xfrm>
            <a:off x="4930474" y="3080271"/>
            <a:ext cx="82200" cy="164399"/>
          </a:xfrm>
          <a:prstGeom prst="ellipse">
            <a:avLst/>
          </a:prstGeom>
          <a:solidFill>
            <a:schemeClr val="accent2"/>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cxnSpLocks/>
          </p:cNvCxnSpPr>
          <p:nvPr/>
        </p:nvCxnSpPr>
        <p:spPr>
          <a:xfrm flipV="1">
            <a:off x="2238557" y="3171623"/>
            <a:ext cx="2753297" cy="610357"/>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4516308" y="3303505"/>
                <a:ext cx="9307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a:rPr>
                        <m:t>(</m:t>
                      </m:r>
                      <m:r>
                        <a:rPr kumimoji="1" lang="en-US" altLang="ja-JP" sz="2000" b="0" i="1" smtClean="0">
                          <a:solidFill>
                            <a:schemeClr val="tx1"/>
                          </a:solidFill>
                          <a:latin typeface="Cambria Math"/>
                        </a:rPr>
                        <m:t>𝑥</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𝑦</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𝑘</m:t>
                      </m:r>
                      <m:r>
                        <a:rPr kumimoji="1" lang="en-US" altLang="ja-JP" sz="2000" b="0" i="1" smtClean="0">
                          <a:solidFill>
                            <a:schemeClr val="tx1"/>
                          </a:solidFill>
                          <a:latin typeface="Cambria Math"/>
                        </a:rPr>
                        <m:t>)</m:t>
                      </m:r>
                    </m:oMath>
                  </m:oMathPara>
                </a14:m>
                <a:endParaRPr kumimoji="1" lang="ja-JP" altLang="en-US" sz="1200" dirty="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516308" y="3303505"/>
                <a:ext cx="930704" cy="307777"/>
              </a:xfrm>
              <a:prstGeom prst="rect">
                <a:avLst/>
              </a:prstGeom>
              <a:blipFill>
                <a:blip r:embed="rId2"/>
                <a:stretch>
                  <a:fillRect l="-7843" t="-8000" r="-7843"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6431860" y="2346585"/>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𝑦</m:t>
                          </m:r>
                        </m:e>
                        <m:sub>
                          <m:r>
                            <a:rPr kumimoji="1" lang="en-US" altLang="ja-JP" sz="2000" b="0" i="1" smtClean="0">
                              <a:solidFill>
                                <a:schemeClr val="tx1"/>
                              </a:solidFill>
                              <a:latin typeface="Cambria Math" panose="02040503050406030204" pitchFamily="18" charset="0"/>
                            </a:rPr>
                            <m:t>1</m:t>
                          </m:r>
                        </m:sub>
                      </m:sSub>
                    </m:oMath>
                  </m:oMathPara>
                </a14:m>
                <a:endParaRPr kumimoji="1" lang="ja-JP" altLang="en-US" sz="1000" dirty="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6431860" y="2346585"/>
                <a:ext cx="336759" cy="307777"/>
              </a:xfrm>
              <a:prstGeom prst="rect">
                <a:avLst/>
              </a:prstGeom>
              <a:blipFill>
                <a:blip r:embed="rId3"/>
                <a:stretch>
                  <a:fillRect l="-14545" r="-3636" b="-20000"/>
                </a:stretch>
              </a:blipFill>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6C57845F-B55A-4C5F-93E0-7A64DCF17917}"/>
              </a:ext>
            </a:extLst>
          </p:cNvPr>
          <p:cNvCxnSpPr>
            <a:cxnSpLocks/>
          </p:cNvCxnSpPr>
          <p:nvPr/>
        </p:nvCxnSpPr>
        <p:spPr>
          <a:xfrm flipV="1">
            <a:off x="5457056" y="1925257"/>
            <a:ext cx="0" cy="2556285"/>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445BEF-AF17-46A7-AABE-16BC1BB1F6A0}"/>
              </a:ext>
            </a:extLst>
          </p:cNvPr>
          <p:cNvCxnSpPr>
            <a:cxnSpLocks/>
          </p:cNvCxnSpPr>
          <p:nvPr/>
        </p:nvCxnSpPr>
        <p:spPr>
          <a:xfrm flipV="1">
            <a:off x="4490193" y="2024844"/>
            <a:ext cx="0" cy="2248322"/>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E6B920A-90D8-40C6-A056-3D6DAA55C009}"/>
              </a:ext>
            </a:extLst>
          </p:cNvPr>
          <p:cNvCxnSpPr>
            <a:cxnSpLocks/>
          </p:cNvCxnSpPr>
          <p:nvPr/>
        </p:nvCxnSpPr>
        <p:spPr>
          <a:xfrm flipV="1">
            <a:off x="3764868" y="2549320"/>
            <a:ext cx="2654950" cy="210084"/>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13CFB01-9660-4A42-B832-109566F74C3E}"/>
              </a:ext>
            </a:extLst>
          </p:cNvPr>
          <p:cNvCxnSpPr>
            <a:cxnSpLocks/>
          </p:cNvCxnSpPr>
          <p:nvPr/>
        </p:nvCxnSpPr>
        <p:spPr>
          <a:xfrm>
            <a:off x="3790982" y="3578243"/>
            <a:ext cx="2628836" cy="24247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485E4085-BB89-410A-ADC8-93022A1F5478}"/>
              </a:ext>
            </a:extLst>
          </p:cNvPr>
          <p:cNvCxnSpPr>
            <a:cxnSpLocks/>
          </p:cNvCxnSpPr>
          <p:nvPr/>
        </p:nvCxnSpPr>
        <p:spPr>
          <a:xfrm flipV="1">
            <a:off x="5043169" y="2549320"/>
            <a:ext cx="2753297" cy="610357"/>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7292BEE-EF41-4158-A00D-D67ADBA96FF5}"/>
                  </a:ext>
                </a:extLst>
              </p:cNvPr>
              <p:cNvSpPr txBox="1"/>
              <p:nvPr/>
            </p:nvSpPr>
            <p:spPr>
              <a:xfrm>
                <a:off x="6440480" y="3631706"/>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𝑦</m:t>
                          </m:r>
                        </m:e>
                        <m:sub>
                          <m:r>
                            <a:rPr kumimoji="1" lang="en-US" altLang="ja-JP" sz="2000" b="0" i="1" smtClean="0">
                              <a:solidFill>
                                <a:schemeClr val="tx1"/>
                              </a:solidFill>
                              <a:latin typeface="Cambria Math" panose="02040503050406030204" pitchFamily="18" charset="0"/>
                            </a:rPr>
                            <m:t>0</m:t>
                          </m:r>
                        </m:sub>
                      </m:sSub>
                    </m:oMath>
                  </m:oMathPara>
                </a14:m>
                <a:endParaRPr kumimoji="1" lang="ja-JP" altLang="en-US" sz="1000" dirty="0">
                  <a:solidFill>
                    <a:schemeClr val="tx1"/>
                  </a:solidFill>
                </a:endParaRPr>
              </a:p>
            </p:txBody>
          </p:sp>
        </mc:Choice>
        <mc:Fallback xmlns="">
          <p:sp>
            <p:nvSpPr>
              <p:cNvPr id="42" name="テキスト ボックス 41">
                <a:extLst>
                  <a:ext uri="{FF2B5EF4-FFF2-40B4-BE49-F238E27FC236}">
                    <a16:creationId xmlns:a16="http://schemas.microsoft.com/office/drawing/2014/main" id="{37292BEE-EF41-4158-A00D-D67ADBA96FF5}"/>
                  </a:ext>
                </a:extLst>
              </p:cNvPr>
              <p:cNvSpPr txBox="1">
                <a:spLocks noRot="1" noChangeAspect="1" noMove="1" noResize="1" noEditPoints="1" noAdjustHandles="1" noChangeArrowheads="1" noChangeShapeType="1" noTextEdit="1"/>
              </p:cNvSpPr>
              <p:nvPr/>
            </p:nvSpPr>
            <p:spPr>
              <a:xfrm>
                <a:off x="6440480" y="3631706"/>
                <a:ext cx="336759" cy="307777"/>
              </a:xfrm>
              <a:prstGeom prst="rect">
                <a:avLst/>
              </a:prstGeom>
              <a:blipFill>
                <a:blip r:embed="rId4"/>
                <a:stretch>
                  <a:fillRect l="-14545" r="-5455"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DD20BCC-D9CD-4065-A3D5-C2864AF1B71C}"/>
                  </a:ext>
                </a:extLst>
              </p:cNvPr>
              <p:cNvSpPr txBox="1"/>
              <p:nvPr/>
            </p:nvSpPr>
            <p:spPr>
              <a:xfrm>
                <a:off x="4372900" y="4279711"/>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0</m:t>
                          </m:r>
                        </m:sub>
                      </m:sSub>
                    </m:oMath>
                  </m:oMathPara>
                </a14:m>
                <a:endParaRPr kumimoji="1" lang="ja-JP" altLang="en-US" sz="1000" dirty="0">
                  <a:solidFill>
                    <a:schemeClr val="tx1"/>
                  </a:solidFill>
                </a:endParaRPr>
              </a:p>
            </p:txBody>
          </p:sp>
        </mc:Choice>
        <mc:Fallback xmlns="">
          <p:sp>
            <p:nvSpPr>
              <p:cNvPr id="43" name="テキスト ボックス 42">
                <a:extLst>
                  <a:ext uri="{FF2B5EF4-FFF2-40B4-BE49-F238E27FC236}">
                    <a16:creationId xmlns:a16="http://schemas.microsoft.com/office/drawing/2014/main" id="{7DD20BCC-D9CD-4065-A3D5-C2864AF1B71C}"/>
                  </a:ext>
                </a:extLst>
              </p:cNvPr>
              <p:cNvSpPr txBox="1">
                <a:spLocks noRot="1" noChangeAspect="1" noMove="1" noResize="1" noEditPoints="1" noAdjustHandles="1" noChangeArrowheads="1" noChangeShapeType="1" noTextEdit="1"/>
              </p:cNvSpPr>
              <p:nvPr/>
            </p:nvSpPr>
            <p:spPr>
              <a:xfrm>
                <a:off x="4372900" y="4279711"/>
                <a:ext cx="336759" cy="307777"/>
              </a:xfrm>
              <a:prstGeom prst="rect">
                <a:avLst/>
              </a:prstGeom>
              <a:blipFill>
                <a:blip r:embed="rId5"/>
                <a:stretch>
                  <a:fillRect l="-5357" r="-3571"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710C6EF0-01D7-4A78-8B7B-FEFE6E7768D0}"/>
                  </a:ext>
                </a:extLst>
              </p:cNvPr>
              <p:cNvSpPr txBox="1"/>
              <p:nvPr/>
            </p:nvSpPr>
            <p:spPr>
              <a:xfrm>
                <a:off x="5317691" y="4512316"/>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1</m:t>
                          </m:r>
                        </m:sub>
                      </m:sSub>
                    </m:oMath>
                  </m:oMathPara>
                </a14:m>
                <a:endParaRPr kumimoji="1" lang="ja-JP" altLang="en-US" sz="1000" dirty="0">
                  <a:solidFill>
                    <a:schemeClr val="tx1"/>
                  </a:solidFill>
                </a:endParaRPr>
              </a:p>
            </p:txBody>
          </p:sp>
        </mc:Choice>
        <mc:Fallback xmlns="">
          <p:sp>
            <p:nvSpPr>
              <p:cNvPr id="44" name="テキスト ボックス 43">
                <a:extLst>
                  <a:ext uri="{FF2B5EF4-FFF2-40B4-BE49-F238E27FC236}">
                    <a16:creationId xmlns:a16="http://schemas.microsoft.com/office/drawing/2014/main" id="{710C6EF0-01D7-4A78-8B7B-FEFE6E7768D0}"/>
                  </a:ext>
                </a:extLst>
              </p:cNvPr>
              <p:cNvSpPr txBox="1">
                <a:spLocks noRot="1" noChangeAspect="1" noMove="1" noResize="1" noEditPoints="1" noAdjustHandles="1" noChangeArrowheads="1" noChangeShapeType="1" noTextEdit="1"/>
              </p:cNvSpPr>
              <p:nvPr/>
            </p:nvSpPr>
            <p:spPr>
              <a:xfrm>
                <a:off x="5317691" y="4512316"/>
                <a:ext cx="336759" cy="307777"/>
              </a:xfrm>
              <a:prstGeom prst="rect">
                <a:avLst/>
              </a:prstGeom>
              <a:blipFill>
                <a:blip r:embed="rId6"/>
                <a:stretch>
                  <a:fillRect l="-3571" r="-1786"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BAE0D8B1-5F59-46E1-AD1F-213E5FC2FE9C}"/>
                  </a:ext>
                </a:extLst>
              </p:cNvPr>
              <p:cNvSpPr txBox="1"/>
              <p:nvPr/>
            </p:nvSpPr>
            <p:spPr>
              <a:xfrm>
                <a:off x="6346338" y="1361470"/>
                <a:ext cx="697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𝑧</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𝑘</m:t>
                      </m:r>
                    </m:oMath>
                  </m:oMathPara>
                </a14:m>
                <a:endParaRPr kumimoji="1" lang="ja-JP" altLang="en-US" sz="1200" dirty="0">
                  <a:solidFill>
                    <a:schemeClr val="tx1"/>
                  </a:solidFill>
                </a:endParaRPr>
              </a:p>
            </p:txBody>
          </p:sp>
        </mc:Choice>
        <mc:Fallback xmlns="">
          <p:sp>
            <p:nvSpPr>
              <p:cNvPr id="54" name="テキスト ボックス 53">
                <a:extLst>
                  <a:ext uri="{FF2B5EF4-FFF2-40B4-BE49-F238E27FC236}">
                    <a16:creationId xmlns:a16="http://schemas.microsoft.com/office/drawing/2014/main" id="{BAE0D8B1-5F59-46E1-AD1F-213E5FC2FE9C}"/>
                  </a:ext>
                </a:extLst>
              </p:cNvPr>
              <p:cNvSpPr txBox="1">
                <a:spLocks noRot="1" noChangeAspect="1" noMove="1" noResize="1" noEditPoints="1" noAdjustHandles="1" noChangeArrowheads="1" noChangeShapeType="1" noTextEdit="1"/>
              </p:cNvSpPr>
              <p:nvPr/>
            </p:nvSpPr>
            <p:spPr>
              <a:xfrm>
                <a:off x="6346338" y="1361470"/>
                <a:ext cx="697755" cy="307777"/>
              </a:xfrm>
              <a:prstGeom prst="rect">
                <a:avLst/>
              </a:prstGeom>
              <a:blipFill>
                <a:blip r:embed="rId7"/>
                <a:stretch>
                  <a:fillRect l="-1739" r="-5217"/>
                </a:stretch>
              </a:blipFill>
            </p:spPr>
            <p:txBody>
              <a:bodyPr/>
              <a:lstStyle/>
              <a:p>
                <a:r>
                  <a:rPr lang="ja-JP" altLang="en-US">
                    <a:noFill/>
                  </a:rPr>
                  <a:t> </a:t>
                </a:r>
              </a:p>
            </p:txBody>
          </p:sp>
        </mc:Fallback>
      </mc:AlternateContent>
      <p:sp>
        <p:nvSpPr>
          <p:cNvPr id="53" name="円弧 52">
            <a:extLst>
              <a:ext uri="{FF2B5EF4-FFF2-40B4-BE49-F238E27FC236}">
                <a16:creationId xmlns:a16="http://schemas.microsoft.com/office/drawing/2014/main" id="{93932989-E8C1-41FE-A37A-C7744DFA7479}"/>
              </a:ext>
            </a:extLst>
          </p:cNvPr>
          <p:cNvSpPr/>
          <p:nvPr/>
        </p:nvSpPr>
        <p:spPr>
          <a:xfrm rot="16402365">
            <a:off x="6077711" y="1498018"/>
            <a:ext cx="559790" cy="643400"/>
          </a:xfrm>
          <a:prstGeom prst="arc">
            <a:avLst>
              <a:gd name="adj1" fmla="val 15825096"/>
              <a:gd name="adj2" fmla="val 20834530"/>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735776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745088" y="180882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bg2"/>
            </a:solidFill>
          </a:ln>
          <a:effectLst/>
          <a:extLst/>
        </p:spPr>
        <p:txBody>
          <a:bodyPr rtlCol="0" anchor="ctr"/>
          <a:lstStyle/>
          <a:p>
            <a:pPr algn="ctr"/>
            <a:endParaRPr kumimoji="1" lang="ja-JP" altLang="en-US"/>
          </a:p>
        </p:txBody>
      </p:sp>
      <p:sp>
        <p:nvSpPr>
          <p:cNvPr id="57" name="正方形/長方形 3">
            <a:extLst>
              <a:ext uri="{FF2B5EF4-FFF2-40B4-BE49-F238E27FC236}">
                <a16:creationId xmlns:a16="http://schemas.microsoft.com/office/drawing/2014/main" id="{7AFA6A84-872B-4AD4-8853-0DE8A875ECBF}"/>
              </a:ext>
            </a:extLst>
          </p:cNvPr>
          <p:cNvSpPr/>
          <p:nvPr/>
        </p:nvSpPr>
        <p:spPr bwMode="auto">
          <a:xfrm>
            <a:off x="7185248" y="2492896"/>
            <a:ext cx="316309" cy="360040"/>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tx1"/>
            </a:solidFill>
          </a:ln>
          <a:effectLst/>
          <a:extLst/>
        </p:spPr>
        <p:txBody>
          <a:bodyPr rtlCol="0" anchor="ctr"/>
          <a:lstStyle/>
          <a:p>
            <a:pPr algn="ctr"/>
            <a:endParaRPr kumimoji="1" lang="ja-JP" altLang="en-US"/>
          </a:p>
        </p:txBody>
      </p:sp>
      <p:sp>
        <p:nvSpPr>
          <p:cNvPr id="6" name="タイトル 5"/>
          <p:cNvSpPr>
            <a:spLocks noGrp="1"/>
          </p:cNvSpPr>
          <p:nvPr>
            <p:ph type="title"/>
          </p:nvPr>
        </p:nvSpPr>
        <p:spPr>
          <a:xfrm>
            <a:off x="314908" y="190010"/>
            <a:ext cx="9361040" cy="396044"/>
          </a:xfrm>
        </p:spPr>
        <p:txBody>
          <a:bodyPr/>
          <a:lstStyle/>
          <a:p>
            <a:r>
              <a:rPr lang="ja-JP" altLang="en-US"/>
              <a:t>立体角と四角形の関係</a:t>
            </a:r>
            <a:endParaRPr kumimoji="1" lang="ja-JP" altLang="en-US" dirty="0"/>
          </a:p>
        </p:txBody>
      </p:sp>
      <p:sp>
        <p:nvSpPr>
          <p:cNvPr id="26" name="円/楕円 25"/>
          <p:cNvSpPr/>
          <p:nvPr/>
        </p:nvSpPr>
        <p:spPr bwMode="auto">
          <a:xfrm>
            <a:off x="7293260" y="2636912"/>
            <a:ext cx="72008" cy="108012"/>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4" name="テキスト ボックス 23"/>
              <p:cNvSpPr txBox="1"/>
              <p:nvPr/>
            </p:nvSpPr>
            <p:spPr>
              <a:xfrm>
                <a:off x="7221252" y="2888940"/>
                <a:ext cx="2321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𝑞</m:t>
                      </m:r>
                    </m:oMath>
                  </m:oMathPara>
                </a14:m>
                <a:endParaRPr kumimoji="1" lang="ja-JP" altLang="en-US" sz="1200" dirty="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221252" y="2888940"/>
                <a:ext cx="232179" cy="307777"/>
              </a:xfrm>
              <a:prstGeom prst="rect">
                <a:avLst/>
              </a:prstGeom>
              <a:blipFill rotWithShape="0">
                <a:blip r:embed="rId2"/>
                <a:stretch>
                  <a:fillRect l="-21053" r="-18421" b="-20000"/>
                </a:stretch>
              </a:blipFill>
            </p:spPr>
            <p:txBody>
              <a:bodyPr/>
              <a:lstStyle/>
              <a:p>
                <a:r>
                  <a:rPr lang="ja-JP" altLang="en-US">
                    <a:noFill/>
                  </a:rPr>
                  <a:t> </a:t>
                </a:r>
              </a:p>
            </p:txBody>
          </p:sp>
        </mc:Fallback>
      </mc:AlternateContent>
      <p:sp>
        <p:nvSpPr>
          <p:cNvPr id="73" name="フリーフォーム 72"/>
          <p:cNvSpPr/>
          <p:nvPr/>
        </p:nvSpPr>
        <p:spPr bwMode="auto">
          <a:xfrm>
            <a:off x="956556" y="2564904"/>
            <a:ext cx="4320480" cy="2160240"/>
          </a:xfrm>
          <a:custGeom>
            <a:avLst/>
            <a:gdLst>
              <a:gd name="connsiteX0" fmla="*/ 2160240 w 4320480"/>
              <a:gd name="connsiteY0" fmla="*/ 0 h 2160240"/>
              <a:gd name="connsiteX1" fmla="*/ 4320480 w 4320480"/>
              <a:gd name="connsiteY1" fmla="*/ 2160240 h 2160240"/>
              <a:gd name="connsiteX2" fmla="*/ 0 w 4320480"/>
              <a:gd name="connsiteY2" fmla="*/ 2160240 h 2160240"/>
              <a:gd name="connsiteX3" fmla="*/ 2160240 w 4320480"/>
              <a:gd name="connsiteY3" fmla="*/ 0 h 2160240"/>
            </a:gdLst>
            <a:ahLst/>
            <a:cxnLst>
              <a:cxn ang="0">
                <a:pos x="connsiteX0" y="connsiteY0"/>
              </a:cxn>
              <a:cxn ang="0">
                <a:pos x="connsiteX1" y="connsiteY1"/>
              </a:cxn>
              <a:cxn ang="0">
                <a:pos x="connsiteX2" y="connsiteY2"/>
              </a:cxn>
              <a:cxn ang="0">
                <a:pos x="connsiteX3" y="connsiteY3"/>
              </a:cxn>
            </a:cxnLst>
            <a:rect l="l" t="t" r="r" b="b"/>
            <a:pathLst>
              <a:path w="4320480" h="2160240">
                <a:moveTo>
                  <a:pt x="2160240" y="0"/>
                </a:moveTo>
                <a:cubicBezTo>
                  <a:pt x="3353308" y="0"/>
                  <a:pt x="4320480" y="967172"/>
                  <a:pt x="4320480" y="2160240"/>
                </a:cubicBezTo>
                <a:lnTo>
                  <a:pt x="0" y="2160240"/>
                </a:lnTo>
                <a:cubicBezTo>
                  <a:pt x="0" y="967172"/>
                  <a:pt x="967172" y="0"/>
                  <a:pt x="2160240" y="0"/>
                </a:cubicBezTo>
                <a:close/>
              </a:path>
            </a:pathLst>
          </a:custGeom>
          <a:solidFill>
            <a:schemeClr val="bg1"/>
          </a:solidFill>
          <a:ln w="6350">
            <a:solidFill>
              <a:schemeClr val="tx1"/>
            </a:solidFill>
          </a:ln>
          <a:effectLst/>
          <a:extLst/>
        </p:spPr>
        <p:txBody>
          <a:bodyPr wrap="square" lIns="0" tIns="0" rIns="0" bIns="0" rtlCol="0" anchor="ctr">
            <a:no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6" name="フリーフォーム 75"/>
          <p:cNvSpPr/>
          <p:nvPr/>
        </p:nvSpPr>
        <p:spPr bwMode="auto">
          <a:xfrm>
            <a:off x="956556" y="4725144"/>
            <a:ext cx="4320480" cy="666076"/>
          </a:xfrm>
          <a:custGeom>
            <a:avLst/>
            <a:gdLst>
              <a:gd name="connsiteX0" fmla="*/ 2984 w 4320480"/>
              <a:gd name="connsiteY0" fmla="*/ 0 h 666076"/>
              <a:gd name="connsiteX1" fmla="*/ 4317497 w 4320480"/>
              <a:gd name="connsiteY1" fmla="*/ 0 h 666076"/>
              <a:gd name="connsiteX2" fmla="*/ 4320480 w 4320480"/>
              <a:gd name="connsiteY2" fmla="*/ 9002 h 666076"/>
              <a:gd name="connsiteX3" fmla="*/ 2160240 w 4320480"/>
              <a:gd name="connsiteY3" fmla="*/ 666076 h 666076"/>
              <a:gd name="connsiteX4" fmla="*/ 0 w 4320480"/>
              <a:gd name="connsiteY4" fmla="*/ 9002 h 66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0" h="666076">
                <a:moveTo>
                  <a:pt x="2984" y="0"/>
                </a:moveTo>
                <a:lnTo>
                  <a:pt x="4317497" y="0"/>
                </a:lnTo>
                <a:lnTo>
                  <a:pt x="4320480" y="9002"/>
                </a:lnTo>
                <a:cubicBezTo>
                  <a:pt x="4320480" y="371894"/>
                  <a:pt x="3353308" y="666076"/>
                  <a:pt x="2160240" y="666076"/>
                </a:cubicBezTo>
                <a:cubicBezTo>
                  <a:pt x="967172" y="666076"/>
                  <a:pt x="0" y="371894"/>
                  <a:pt x="0" y="9002"/>
                </a:cubicBezTo>
                <a:close/>
              </a:path>
            </a:pathLst>
          </a:custGeom>
          <a:noFill/>
          <a:ln w="6350">
            <a:solidFill>
              <a:schemeClr val="tx1"/>
            </a:solidFill>
          </a:ln>
          <a:effectLst/>
          <a:extLst/>
        </p:spPr>
        <p:txBody>
          <a:bodyPr rtlCol="0" anchor="ctr"/>
          <a:lstStyle/>
          <a:p>
            <a:pPr algn="ctr"/>
            <a:endParaRPr kumimoji="1" lang="ja-JP" altLang="en-US"/>
          </a:p>
        </p:txBody>
      </p:sp>
      <p:sp>
        <p:nvSpPr>
          <p:cNvPr id="77" name="フリーフォーム 76"/>
          <p:cNvSpPr/>
          <p:nvPr/>
        </p:nvSpPr>
        <p:spPr bwMode="auto">
          <a:xfrm rot="10800000">
            <a:off x="956556" y="4059067"/>
            <a:ext cx="4320480" cy="666076"/>
          </a:xfrm>
          <a:custGeom>
            <a:avLst/>
            <a:gdLst>
              <a:gd name="connsiteX0" fmla="*/ 2984 w 4320480"/>
              <a:gd name="connsiteY0" fmla="*/ 0 h 666076"/>
              <a:gd name="connsiteX1" fmla="*/ 4317497 w 4320480"/>
              <a:gd name="connsiteY1" fmla="*/ 0 h 666076"/>
              <a:gd name="connsiteX2" fmla="*/ 4320480 w 4320480"/>
              <a:gd name="connsiteY2" fmla="*/ 9002 h 666076"/>
              <a:gd name="connsiteX3" fmla="*/ 2160240 w 4320480"/>
              <a:gd name="connsiteY3" fmla="*/ 666076 h 666076"/>
              <a:gd name="connsiteX4" fmla="*/ 0 w 4320480"/>
              <a:gd name="connsiteY4" fmla="*/ 9002 h 66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0" h="666076">
                <a:moveTo>
                  <a:pt x="2984" y="0"/>
                </a:moveTo>
                <a:lnTo>
                  <a:pt x="4317497" y="0"/>
                </a:lnTo>
                <a:lnTo>
                  <a:pt x="4320480" y="9002"/>
                </a:lnTo>
                <a:cubicBezTo>
                  <a:pt x="4320480" y="371894"/>
                  <a:pt x="3353308" y="666076"/>
                  <a:pt x="2160240" y="666076"/>
                </a:cubicBezTo>
                <a:cubicBezTo>
                  <a:pt x="967172" y="666076"/>
                  <a:pt x="0" y="371894"/>
                  <a:pt x="0" y="9002"/>
                </a:cubicBezTo>
                <a:close/>
              </a:path>
            </a:pathLst>
          </a:custGeom>
          <a:noFill/>
          <a:ln w="6350">
            <a:solidFill>
              <a:schemeClr val="tx1"/>
            </a:solidFill>
            <a:prstDash val="dash"/>
          </a:ln>
          <a:effectLst/>
          <a:extLst/>
        </p:spPr>
        <p:txBody>
          <a:bodyPr rtlCol="0" anchor="ctr"/>
          <a:lstStyle/>
          <a:p>
            <a:pPr algn="ctr"/>
            <a:endParaRPr kumimoji="1" lang="ja-JP" altLang="en-US"/>
          </a:p>
        </p:txBody>
      </p:sp>
      <p:sp>
        <p:nvSpPr>
          <p:cNvPr id="78" name="円/楕円 77"/>
          <p:cNvSpPr>
            <a:spLocks noChangeAspect="1"/>
          </p:cNvSpPr>
          <p:nvPr/>
        </p:nvSpPr>
        <p:spPr bwMode="auto">
          <a:xfrm>
            <a:off x="956556" y="4077072"/>
            <a:ext cx="4320480" cy="1314150"/>
          </a:xfrm>
          <a:prstGeom prst="ellipse">
            <a:avLst/>
          </a:prstGeom>
          <a:solidFill>
            <a:schemeClr val="bg1"/>
          </a:solid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9" name="円/楕円 78"/>
          <p:cNvSpPr/>
          <p:nvPr/>
        </p:nvSpPr>
        <p:spPr bwMode="auto">
          <a:xfrm rot="5400000">
            <a:off x="3071191" y="4590729"/>
            <a:ext cx="91210" cy="144016"/>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2" name="直線矢印コネクタ 21">
            <a:extLst>
              <a:ext uri="{FF2B5EF4-FFF2-40B4-BE49-F238E27FC236}">
                <a16:creationId xmlns:a16="http://schemas.microsoft.com/office/drawing/2014/main" id="{6C57845F-B55A-4C5F-93E0-7A64DCF17917}"/>
              </a:ext>
            </a:extLst>
          </p:cNvPr>
          <p:cNvCxnSpPr>
            <a:cxnSpLocks/>
            <a:stCxn id="79" idx="1"/>
            <a:endCxn id="57" idx="3"/>
          </p:cNvCxnSpPr>
          <p:nvPr/>
        </p:nvCxnSpPr>
        <p:spPr>
          <a:xfrm flipV="1">
            <a:off x="3167713" y="2824498"/>
            <a:ext cx="4018498" cy="1805991"/>
          </a:xfrm>
          <a:prstGeom prst="straightConnector1">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E6B920A-90D8-40C6-A056-3D6DAA55C009}"/>
              </a:ext>
            </a:extLst>
          </p:cNvPr>
          <p:cNvCxnSpPr>
            <a:cxnSpLocks/>
            <a:stCxn id="79" idx="1"/>
            <a:endCxn id="57" idx="0"/>
          </p:cNvCxnSpPr>
          <p:nvPr/>
        </p:nvCxnSpPr>
        <p:spPr>
          <a:xfrm flipV="1">
            <a:off x="3167713" y="2515485"/>
            <a:ext cx="4017535" cy="2115004"/>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13CFB01-9660-4A42-B832-109566F74C3E}"/>
              </a:ext>
            </a:extLst>
          </p:cNvPr>
          <p:cNvCxnSpPr>
            <a:cxnSpLocks/>
            <a:stCxn id="57" idx="2"/>
            <a:endCxn id="79" idx="1"/>
          </p:cNvCxnSpPr>
          <p:nvPr/>
        </p:nvCxnSpPr>
        <p:spPr>
          <a:xfrm flipH="1">
            <a:off x="3167713" y="2852936"/>
            <a:ext cx="4333844" cy="1777553"/>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02" name="正方形/長方形 3">
            <a:extLst>
              <a:ext uri="{FF2B5EF4-FFF2-40B4-BE49-F238E27FC236}">
                <a16:creationId xmlns:a16="http://schemas.microsoft.com/office/drawing/2014/main" id="{7AFA6A84-872B-4AD4-8853-0DE8A875ECBF}"/>
              </a:ext>
            </a:extLst>
          </p:cNvPr>
          <p:cNvSpPr/>
          <p:nvPr/>
        </p:nvSpPr>
        <p:spPr bwMode="auto">
          <a:xfrm>
            <a:off x="4664968" y="3825044"/>
            <a:ext cx="126523" cy="144016"/>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tx1"/>
            </a:solidFill>
          </a:ln>
          <a:effectLst/>
          <a:extLst/>
        </p:spPr>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3C445BEF-AF17-46A7-AABE-16BC1BB1F6A0}"/>
              </a:ext>
            </a:extLst>
          </p:cNvPr>
          <p:cNvCxnSpPr>
            <a:cxnSpLocks/>
            <a:stCxn id="79" idx="1"/>
            <a:endCxn id="57" idx="1"/>
          </p:cNvCxnSpPr>
          <p:nvPr/>
        </p:nvCxnSpPr>
        <p:spPr>
          <a:xfrm flipV="1">
            <a:off x="3167713" y="2492896"/>
            <a:ext cx="4330872" cy="2137593"/>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テキスト ボックス 102"/>
              <p:cNvSpPr txBox="1"/>
              <p:nvPr/>
            </p:nvSpPr>
            <p:spPr>
              <a:xfrm>
                <a:off x="3008784" y="4725144"/>
                <a:ext cx="2323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𝑝</m:t>
                      </m:r>
                    </m:oMath>
                  </m:oMathPara>
                </a14:m>
                <a:endParaRPr kumimoji="1" lang="ja-JP" altLang="en-US" sz="1200" dirty="0">
                  <a:solidFill>
                    <a:schemeClr val="tx1"/>
                  </a:solidFill>
                </a:endParaRPr>
              </a:p>
            </p:txBody>
          </p:sp>
        </mc:Choice>
        <mc:Fallback xmlns="">
          <p:sp>
            <p:nvSpPr>
              <p:cNvPr id="103" name="テキスト ボックス 102"/>
              <p:cNvSpPr txBox="1">
                <a:spLocks noRot="1" noChangeAspect="1" noMove="1" noResize="1" noEditPoints="1" noAdjustHandles="1" noChangeArrowheads="1" noChangeShapeType="1" noTextEdit="1"/>
              </p:cNvSpPr>
              <p:nvPr/>
            </p:nvSpPr>
            <p:spPr>
              <a:xfrm>
                <a:off x="3008784" y="4725144"/>
                <a:ext cx="232371" cy="307777"/>
              </a:xfrm>
              <a:prstGeom prst="rect">
                <a:avLst/>
              </a:prstGeom>
              <a:blipFill rotWithShape="0">
                <a:blip r:embed="rId3"/>
                <a:stretch>
                  <a:fillRect l="-21053" r="-18421"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p:cNvSpPr txBox="1"/>
              <p:nvPr/>
            </p:nvSpPr>
            <p:spPr>
              <a:xfrm>
                <a:off x="4412940" y="3501008"/>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𝑑</m:t>
                      </m:r>
                      <m:r>
                        <a:rPr kumimoji="1" lang="ja-JP" altLang="en-US" sz="2000" b="0" i="1" smtClean="0">
                          <a:solidFill>
                            <a:schemeClr val="tx1"/>
                          </a:solidFill>
                          <a:latin typeface="Cambria Math" panose="02040503050406030204" pitchFamily="18" charset="0"/>
                        </a:rPr>
                        <m:t>𝜔</m:t>
                      </m:r>
                    </m:oMath>
                  </m:oMathPara>
                </a14:m>
                <a:endParaRPr kumimoji="1" lang="ja-JP" altLang="en-US" sz="1200" dirty="0">
                  <a:solidFill>
                    <a:schemeClr val="tx1"/>
                  </a:solidFill>
                </a:endParaRP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4412940" y="3501008"/>
                <a:ext cx="427233" cy="307777"/>
              </a:xfrm>
              <a:prstGeom prst="rect">
                <a:avLst/>
              </a:prstGeom>
              <a:blipFill rotWithShape="0">
                <a:blip r:embed="rId4"/>
                <a:stretch>
                  <a:fillRect l="-11429" r="-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p:cNvSpPr txBox="1"/>
              <p:nvPr/>
            </p:nvSpPr>
            <p:spPr>
              <a:xfrm>
                <a:off x="6897216" y="2204864"/>
                <a:ext cx="4000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𝑑𝐴</m:t>
                      </m:r>
                    </m:oMath>
                  </m:oMathPara>
                </a14:m>
                <a:endParaRPr kumimoji="1" lang="ja-JP" altLang="en-US" sz="1200" dirty="0">
                  <a:solidFill>
                    <a:schemeClr val="tx1"/>
                  </a:solidFill>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897216" y="2204864"/>
                <a:ext cx="400045" cy="307777"/>
              </a:xfrm>
              <a:prstGeom prst="rect">
                <a:avLst/>
              </a:prstGeom>
              <a:blipFill rotWithShape="0">
                <a:blip r:embed="rId5"/>
                <a:stretch>
                  <a:fillRect l="-12121" t="-2000" r="-10606" b="-2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2033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点と球体の</a:t>
            </a:r>
          </a:p>
        </p:txBody>
      </p:sp>
      <p:sp>
        <p:nvSpPr>
          <p:cNvPr id="3" name="円/楕円 2"/>
          <p:cNvSpPr/>
          <p:nvPr/>
        </p:nvSpPr>
        <p:spPr bwMode="auto">
          <a:xfrm>
            <a:off x="5205028" y="1772816"/>
            <a:ext cx="2682801" cy="2682801"/>
          </a:xfrm>
          <a:prstGeom prst="ellipse">
            <a:avLst/>
          </a:prstGeom>
          <a:solidFill>
            <a:srgbClr val="F6FBFE"/>
          </a:solidFill>
          <a:ln w="19050">
            <a:solidFill>
              <a:schemeClr val="tx2"/>
            </a:solidFill>
          </a:ln>
          <a:effectLst/>
          <a:extLst/>
        </p:spPr>
        <p:txBody>
          <a:bodyPr rtlCol="0" anchor="ctr"/>
          <a:lstStyle/>
          <a:p>
            <a:pPr algn="ctr"/>
            <a:endParaRPr kumimoji="1" lang="ja-JP" altLang="en-US"/>
          </a:p>
        </p:txBody>
      </p:sp>
      <p:cxnSp>
        <p:nvCxnSpPr>
          <p:cNvPr id="22" name="直線矢印コネクタ 21"/>
          <p:cNvCxnSpPr/>
          <p:nvPr/>
        </p:nvCxnSpPr>
        <p:spPr>
          <a:xfrm flipV="1">
            <a:off x="1928664" y="1124744"/>
            <a:ext cx="5940660" cy="237626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円/楕円 20"/>
          <p:cNvSpPr/>
          <p:nvPr/>
        </p:nvSpPr>
        <p:spPr bwMode="auto">
          <a:xfrm>
            <a:off x="6465168" y="30689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7" name="テキスト ボックス 26"/>
              <p:cNvSpPr txBox="1"/>
              <p:nvPr/>
            </p:nvSpPr>
            <p:spPr>
              <a:xfrm>
                <a:off x="6321152" y="3248980"/>
                <a:ext cx="3416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𝑐</m:t>
                          </m:r>
                        </m:e>
                      </m:acc>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321152" y="3248980"/>
                <a:ext cx="34163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76636" y="3645024"/>
                <a:ext cx="3736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oMath>
                  </m:oMathPara>
                </a14:m>
                <a:endParaRPr kumimoji="1" lang="ja-JP" altLang="en-US" sz="320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76636" y="3645024"/>
                <a:ext cx="3736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3368824" y="3501008"/>
                <a:ext cx="14983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3200" i="1" smtClean="0">
                              <a:solidFill>
                                <a:schemeClr val="tx1"/>
                              </a:solidFill>
                              <a:latin typeface="Cambria Math" panose="02040503050406030204" pitchFamily="18" charset="0"/>
                            </a:rPr>
                          </m:ctrlPr>
                        </m:dPr>
                        <m:e>
                          <m:acc>
                            <m:accPr>
                              <m:chr m:val="⃗"/>
                              <m:ctrlPr>
                                <a:rPr kumimoji="1" lang="en-US" altLang="ja-JP" sz="3200" i="1" smtClean="0">
                                  <a:solidFill>
                                    <a:schemeClr val="tx1"/>
                                  </a:solidFill>
                                  <a:latin typeface="Cambria Math" panose="02040503050406030204" pitchFamily="18" charset="0"/>
                                </a:rPr>
                              </m:ctrlPr>
                            </m:accPr>
                            <m:e>
                              <m:r>
                                <a:rPr kumimoji="1" lang="en-US" altLang="ja-JP" sz="3200" b="0" i="1" smtClean="0">
                                  <a:solidFill>
                                    <a:schemeClr val="tx1"/>
                                  </a:solidFill>
                                  <a:latin typeface="Cambria Math" panose="02040503050406030204" pitchFamily="18" charset="0"/>
                                </a:rPr>
                                <m:t>𝑝</m:t>
                              </m:r>
                            </m:e>
                          </m:acc>
                          <m:r>
                            <a:rPr kumimoji="1" lang="en-US" altLang="ja-JP" sz="3200" b="0" i="1" smtClean="0">
                              <a:solidFill>
                                <a:schemeClr val="tx1"/>
                              </a:solidFill>
                              <a:latin typeface="Cambria Math" panose="02040503050406030204" pitchFamily="18" charset="0"/>
                            </a:rPr>
                            <m:t>−</m:t>
                          </m:r>
                          <m:acc>
                            <m:accPr>
                              <m:chr m:val="⃗"/>
                              <m:ctrlPr>
                                <a:rPr kumimoji="1" lang="en-US" altLang="ja-JP" sz="3200" b="0" i="1" smtClean="0">
                                  <a:solidFill>
                                    <a:schemeClr val="tx1"/>
                                  </a:solidFill>
                                  <a:latin typeface="Cambria Math" panose="02040503050406030204" pitchFamily="18" charset="0"/>
                                </a:rPr>
                              </m:ctrlPr>
                            </m:accPr>
                            <m:e>
                              <m:r>
                                <a:rPr kumimoji="1" lang="en-US" altLang="ja-JP" sz="3200" b="0" i="1" smtClean="0">
                                  <a:solidFill>
                                    <a:schemeClr val="tx1"/>
                                  </a:solidFill>
                                  <a:latin typeface="Cambria Math" panose="02040503050406030204" pitchFamily="18" charset="0"/>
                                </a:rPr>
                                <m:t>𝑐</m:t>
                              </m:r>
                            </m:e>
                          </m:acc>
                        </m:e>
                      </m:d>
                    </m:oMath>
                  </m:oMathPara>
                </a14:m>
                <a:endParaRPr kumimoji="1" lang="ja-JP" altLang="en-US" sz="3200">
                  <a:solidFill>
                    <a:schemeClr val="tx1"/>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368824" y="3501008"/>
                <a:ext cx="1498359" cy="492443"/>
              </a:xfrm>
              <a:prstGeom prst="rect">
                <a:avLst/>
              </a:prstGeom>
              <a:blipFill rotWithShape="0">
                <a:blip r:embed="rId4"/>
                <a:stretch>
                  <a:fillRect/>
                </a:stretch>
              </a:blipFill>
            </p:spPr>
            <p:txBody>
              <a:bodyPr/>
              <a:lstStyle/>
              <a:p>
                <a:r>
                  <a:rPr lang="ja-JP" altLang="en-US">
                    <a:noFill/>
                  </a:rPr>
                  <a:t> </a:t>
                </a:r>
              </a:p>
            </p:txBody>
          </p:sp>
        </mc:Fallback>
      </mc:AlternateContent>
      <p:sp>
        <p:nvSpPr>
          <p:cNvPr id="16" name="円/楕円 15"/>
          <p:cNvSpPr/>
          <p:nvPr/>
        </p:nvSpPr>
        <p:spPr bwMode="auto">
          <a:xfrm>
            <a:off x="1820652" y="3465004"/>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8" name="直線矢印コネクタ 17"/>
          <p:cNvCxnSpPr>
            <a:stCxn id="21" idx="1"/>
          </p:cNvCxnSpPr>
          <p:nvPr/>
        </p:nvCxnSpPr>
        <p:spPr>
          <a:xfrm flipH="1" flipV="1">
            <a:off x="6033122" y="1880830"/>
            <a:ext cx="452627" cy="120871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6" idx="6"/>
            <a:endCxn id="21" idx="2"/>
          </p:cNvCxnSpPr>
          <p:nvPr/>
        </p:nvCxnSpPr>
        <p:spPr>
          <a:xfrm flipV="1">
            <a:off x="1961185" y="3139227"/>
            <a:ext cx="4503983" cy="39604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p:cNvSpPr txBox="1"/>
              <p:nvPr/>
            </p:nvSpPr>
            <p:spPr>
              <a:xfrm>
                <a:off x="3476836" y="2960948"/>
                <a:ext cx="762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𝑚𝑎𝑥</m:t>
                          </m:r>
                        </m:sub>
                      </m:sSub>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3476836" y="2960948"/>
                <a:ext cx="762196" cy="369332"/>
              </a:xfrm>
              <a:prstGeom prst="rect">
                <a:avLst/>
              </a:prstGeom>
              <a:blipFill rotWithShape="0">
                <a:blip r:embed="rId5"/>
                <a:stretch>
                  <a:fillRect l="-6400" b="-5000"/>
                </a:stretch>
              </a:blipFill>
            </p:spPr>
            <p:txBody>
              <a:bodyPr/>
              <a:lstStyle/>
              <a:p>
                <a:r>
                  <a:rPr lang="ja-JP" altLang="en-US">
                    <a:noFill/>
                  </a:rPr>
                  <a:t> </a:t>
                </a:r>
              </a:p>
            </p:txBody>
          </p:sp>
        </mc:Fallback>
      </mc:AlternateContent>
      <p:sp>
        <p:nvSpPr>
          <p:cNvPr id="35" name="円弧 34"/>
          <p:cNvSpPr/>
          <p:nvPr/>
        </p:nvSpPr>
        <p:spPr>
          <a:xfrm rot="7316197">
            <a:off x="2684044" y="2816228"/>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フリーフォーム 8"/>
          <p:cNvSpPr/>
          <p:nvPr/>
        </p:nvSpPr>
        <p:spPr bwMode="auto">
          <a:xfrm rot="20379787">
            <a:off x="5862946" y="1897790"/>
            <a:ext cx="206430" cy="24276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p:cNvSpPr txBox="1"/>
              <p:nvPr/>
            </p:nvSpPr>
            <p:spPr>
              <a:xfrm>
                <a:off x="6285148" y="2204864"/>
                <a:ext cx="3943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a:latin typeface="Cambria Math" panose="02040503050406030204" pitchFamily="18" charset="0"/>
                        </a:rPr>
                        <m:t>R</m:t>
                      </m:r>
                    </m:oMath>
                  </m:oMathPara>
                </a14:m>
                <a:endParaRPr kumimoji="1" lang="ja-JP" altLang="en-US" sz="32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285148" y="2204864"/>
                <a:ext cx="394339" cy="492443"/>
              </a:xfrm>
              <a:prstGeom prst="rect">
                <a:avLst/>
              </a:prstGeom>
              <a:blipFill rotWithShape="0">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95764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5"/>
          <p:cNvSpPr/>
          <p:nvPr/>
        </p:nvSpPr>
        <p:spPr bwMode="auto">
          <a:xfrm rot="7161451" flipH="1">
            <a:off x="1933722" y="1765305"/>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61088" y="457296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lang="ja-JP" altLang="en-US"/>
              <a:t>レンダリング方程式：</a:t>
            </a:r>
            <a:r>
              <a:rPr lang="en-US" altLang="ja-JP"/>
              <a:t>2</a:t>
            </a:r>
            <a:r>
              <a:rPr lang="ja-JP" altLang="en-US"/>
              <a:t>点伝達</a:t>
            </a:r>
            <a:endParaRPr kumimoji="1" lang="ja-JP" altLang="en-US"/>
          </a:p>
        </p:txBody>
      </p:sp>
      <p:cxnSp>
        <p:nvCxnSpPr>
          <p:cNvPr id="10" name="直線コネクタ 9"/>
          <p:cNvCxnSpPr/>
          <p:nvPr/>
        </p:nvCxnSpPr>
        <p:spPr>
          <a:xfrm>
            <a:off x="4981986" y="4742314"/>
            <a:ext cx="1879226" cy="306866"/>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81986" y="258207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6897216" y="4977172"/>
                <a:ext cx="175561"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897216" y="4977172"/>
                <a:ext cx="175561" cy="292388"/>
              </a:xfrm>
              <a:prstGeom prst="rect">
                <a:avLst/>
              </a:prstGeom>
              <a:blipFill rotWithShape="0">
                <a:blip r:embed="rId2"/>
                <a:stretch>
                  <a:fillRect l="-37931" t="-50000" r="-103448" b="-2083"/>
                </a:stretch>
              </a:blipFill>
            </p:spPr>
            <p:txBody>
              <a:bodyPr/>
              <a:lstStyle/>
              <a:p>
                <a:r>
                  <a:rPr lang="ja-JP" altLang="en-US">
                    <a:noFill/>
                  </a:rPr>
                  <a:t> </a:t>
                </a:r>
              </a:p>
            </p:txBody>
          </p:sp>
        </mc:Fallback>
      </mc:AlternateContent>
      <p:cxnSp>
        <p:nvCxnSpPr>
          <p:cNvPr id="30" name="直線矢印コネクタ 29"/>
          <p:cNvCxnSpPr/>
          <p:nvPr/>
        </p:nvCxnSpPr>
        <p:spPr>
          <a:xfrm flipH="1" flipV="1">
            <a:off x="2360712" y="1952836"/>
            <a:ext cx="2636662" cy="2770426"/>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360712" y="1988840"/>
            <a:ext cx="0" cy="190821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2360712" y="3933056"/>
            <a:ext cx="2629424" cy="821309"/>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268924" y="2708920"/>
                <a:ext cx="2965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268924" y="2708920"/>
                <a:ext cx="296556" cy="307777"/>
              </a:xfrm>
              <a:prstGeom prst="rect">
                <a:avLst/>
              </a:prstGeom>
              <a:blipFill rotWithShape="0">
                <a:blip r:embed="rId3"/>
                <a:stretch>
                  <a:fillRect l="-16327" t="-7843" r="-20408" b="-3922"/>
                </a:stretch>
              </a:blipFill>
            </p:spPr>
            <p:txBody>
              <a:bodyPr/>
              <a:lstStyle/>
              <a:p>
                <a:r>
                  <a:rPr lang="ja-JP" altLang="en-US">
                    <a:noFill/>
                  </a:rPr>
                  <a:t> </a:t>
                </a:r>
              </a:p>
            </p:txBody>
          </p:sp>
        </mc:Fallback>
      </mc:AlternateContent>
      <p:sp>
        <p:nvSpPr>
          <p:cNvPr id="52" name="円弧 51"/>
          <p:cNvSpPr/>
          <p:nvPr/>
        </p:nvSpPr>
        <p:spPr>
          <a:xfrm rot="17535445">
            <a:off x="3767819" y="2964090"/>
            <a:ext cx="1778570" cy="1744870"/>
          </a:xfrm>
          <a:prstGeom prst="arc">
            <a:avLst/>
          </a:prstGeom>
          <a:ln w="63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2324708" y="1232756"/>
                <a:ext cx="342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324708" y="1232756"/>
                <a:ext cx="342017" cy="276999"/>
              </a:xfrm>
              <a:prstGeom prst="rect">
                <a:avLst/>
              </a:prstGeom>
              <a:blipFill rotWithShape="0">
                <a:blip r:embed="rId5"/>
                <a:stretch>
                  <a:fillRect l="-12500" t="-2174" r="-5357" b="-2174"/>
                </a:stretch>
              </a:blipFill>
            </p:spPr>
            <p:txBody>
              <a:bodyPr/>
              <a:lstStyle/>
              <a:p>
                <a:r>
                  <a:rPr lang="ja-JP" altLang="en-US">
                    <a:noFill/>
                  </a:rPr>
                  <a:t> </a:t>
                </a:r>
              </a:p>
            </p:txBody>
          </p:sp>
        </mc:Fallback>
      </mc:AlternateContent>
      <p:sp>
        <p:nvSpPr>
          <p:cNvPr id="55" name="円弧 54"/>
          <p:cNvSpPr/>
          <p:nvPr/>
        </p:nvSpPr>
        <p:spPr>
          <a:xfrm rot="19405558">
            <a:off x="4143202" y="4397061"/>
            <a:ext cx="1631976" cy="1688339"/>
          </a:xfrm>
          <a:prstGeom prst="arc">
            <a:avLst>
              <a:gd name="adj1" fmla="val 16200000"/>
              <a:gd name="adj2" fmla="val 561433"/>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5457056" y="422108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𝜙</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5457056" y="4221088"/>
                <a:ext cx="327013" cy="307777"/>
              </a:xfrm>
              <a:prstGeom prst="rect">
                <a:avLst/>
              </a:prstGeom>
              <a:blipFill rotWithShape="0">
                <a:blip r:embed="rId6"/>
                <a:stretch>
                  <a:fillRect l="-22222" t="-7843" r="-1851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65223" y="2222032"/>
                <a:ext cx="3041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65223" y="2222032"/>
                <a:ext cx="304122" cy="307777"/>
              </a:xfrm>
              <a:prstGeom prst="rect">
                <a:avLst/>
              </a:prstGeom>
              <a:blipFill rotWithShape="0">
                <a:blip r:embed="rId7"/>
                <a:stretch>
                  <a:fillRect l="-6000" t="-10000" r="-20000" b="-4000"/>
                </a:stretch>
              </a:blipFill>
            </p:spPr>
            <p:txBody>
              <a:bodyPr/>
              <a:lstStyle/>
              <a:p>
                <a:r>
                  <a:rPr lang="ja-JP" altLang="en-US">
                    <a:noFill/>
                  </a:rPr>
                  <a:t> </a:t>
                </a:r>
              </a:p>
            </p:txBody>
          </p:sp>
        </mc:Fallback>
      </mc:AlternateContent>
      <p:cxnSp>
        <p:nvCxnSpPr>
          <p:cNvPr id="31" name="直線コネクタ 30"/>
          <p:cNvCxnSpPr/>
          <p:nvPr/>
        </p:nvCxnSpPr>
        <p:spPr>
          <a:xfrm>
            <a:off x="2360712" y="1964987"/>
            <a:ext cx="648072" cy="311885"/>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円弧 45"/>
          <p:cNvSpPr/>
          <p:nvPr/>
        </p:nvSpPr>
        <p:spPr>
          <a:xfrm rot="5613644">
            <a:off x="2601947" y="2087458"/>
            <a:ext cx="282161" cy="243522"/>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916996" y="4977172"/>
                <a:ext cx="394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16996" y="4977172"/>
                <a:ext cx="394339" cy="276999"/>
              </a:xfrm>
              <a:prstGeom prst="rect">
                <a:avLst/>
              </a:prstGeom>
              <a:blipFill rotWithShape="0">
                <a:blip r:embed="rId10"/>
                <a:stretch>
                  <a:fillRect l="-10938" t="-6522" r="-1562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3404828" y="3284984"/>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oMath>
                  </m:oMathPara>
                </a14:m>
                <a:endParaRPr kumimoji="1" lang="ja-JP" altLang="en-US">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3404828" y="3284984"/>
                <a:ext cx="192617" cy="276999"/>
              </a:xfrm>
              <a:prstGeom prst="rect">
                <a:avLst/>
              </a:prstGeom>
              <a:blipFill rotWithShape="0">
                <a:blip r:embed="rId11"/>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3044788" y="209685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oMath>
                  </m:oMathPara>
                </a14:m>
                <a:endParaRPr kumimoji="1" lang="ja-JP" altLang="en-US" sz="2000">
                  <a:solidFill>
                    <a:schemeClr val="tx2"/>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3044788" y="2096852"/>
                <a:ext cx="238399" cy="307777"/>
              </a:xfrm>
              <a:prstGeom prst="rect">
                <a:avLst/>
              </a:prstGeom>
              <a:blipFill rotWithShape="0">
                <a:blip r:embed="rId12"/>
                <a:stretch>
                  <a:fillRect l="-75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548844" y="3825044"/>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oMath>
                  </m:oMathPara>
                </a14:m>
                <a:endParaRPr kumimoji="1" lang="ja-JP" altLang="en-US" sz="200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548844" y="3825044"/>
                <a:ext cx="427233" cy="307777"/>
              </a:xfrm>
              <a:prstGeom prst="rect">
                <a:avLst/>
              </a:prstGeom>
              <a:blipFill rotWithShape="0">
                <a:blip r:embed="rId17"/>
                <a:stretch>
                  <a:fillRect l="-11429" r="-2857"/>
                </a:stretch>
              </a:blipFill>
            </p:spPr>
            <p:txBody>
              <a:bodyPr/>
              <a:lstStyle/>
              <a:p>
                <a:r>
                  <a:rPr lang="ja-JP" altLang="en-US">
                    <a:noFill/>
                  </a:rPr>
                  <a:t> </a:t>
                </a:r>
              </a:p>
            </p:txBody>
          </p:sp>
        </mc:Fallback>
      </mc:AlternateContent>
      <p:sp>
        <p:nvSpPr>
          <p:cNvPr id="64" name="円/楕円 63"/>
          <p:cNvSpPr/>
          <p:nvPr/>
        </p:nvSpPr>
        <p:spPr bwMode="auto">
          <a:xfrm rot="18915508">
            <a:off x="3812722" y="3599808"/>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7" name="テキスト ボックス 66"/>
              <p:cNvSpPr txBox="1"/>
              <p:nvPr/>
            </p:nvSpPr>
            <p:spPr>
              <a:xfrm>
                <a:off x="2864768" y="2312876"/>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2864768" y="2312876"/>
                <a:ext cx="238334" cy="307777"/>
              </a:xfrm>
              <a:prstGeom prst="rect">
                <a:avLst/>
              </a:prstGeom>
              <a:blipFill rotWithShape="0">
                <a:blip r:embed="rId18"/>
                <a:stretch>
                  <a:fillRect l="-20513" r="-179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40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tx2">
                <a:lumMod val="20000"/>
                <a:lumOff val="80000"/>
              </a:schemeClr>
            </a:fgClr>
            <a:bgClr>
              <a:schemeClr val="bg1"/>
            </a:bgClr>
          </a:pattFill>
          <a:ln w="635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4628964" y="4515148"/>
            <a:ext cx="1727833" cy="461665"/>
          </a:xfrm>
          <a:prstGeom prst="rect">
            <a:avLst/>
          </a:prstGeom>
          <a:noFill/>
        </p:spPr>
        <p:txBody>
          <a:bodyPr wrap="square" rtlCol="0">
            <a:spAutoFit/>
          </a:bodyPr>
          <a:lstStyle/>
          <a:p>
            <a:r>
              <a:rPr lang="ja-JP" altLang="en-US" sz="2400" b="1"/>
              <a:t>屈折光</a:t>
            </a:r>
            <a:endParaRPr kumimoji="1" lang="ja-JP" altLang="en-US" sz="2400" b="1"/>
          </a:p>
        </p:txBody>
      </p:sp>
      <p:sp>
        <p:nvSpPr>
          <p:cNvPr id="21" name="テキスト ボックス 20"/>
          <p:cNvSpPr txBox="1"/>
          <p:nvPr/>
        </p:nvSpPr>
        <p:spPr>
          <a:xfrm>
            <a:off x="2541271" y="2180695"/>
            <a:ext cx="1727833" cy="461665"/>
          </a:xfrm>
          <a:prstGeom prst="rect">
            <a:avLst/>
          </a:prstGeom>
          <a:noFill/>
        </p:spPr>
        <p:txBody>
          <a:bodyPr wrap="square" rtlCol="0">
            <a:spAutoFit/>
          </a:bodyPr>
          <a:lstStyle/>
          <a:p>
            <a:r>
              <a:rPr lang="ja-JP" altLang="en-US" sz="2400" b="1"/>
              <a:t>反射光</a:t>
            </a:r>
            <a:endParaRPr kumimoji="1" lang="ja-JP" altLang="en-US" sz="2400" b="1"/>
          </a:p>
        </p:txBody>
      </p:sp>
      <p:sp>
        <p:nvSpPr>
          <p:cNvPr id="22" name="テキスト ボックス 21"/>
          <p:cNvSpPr txBox="1"/>
          <p:nvPr/>
        </p:nvSpPr>
        <p:spPr>
          <a:xfrm>
            <a:off x="6339382" y="2139243"/>
            <a:ext cx="1727833" cy="461665"/>
          </a:xfrm>
          <a:prstGeom prst="rect">
            <a:avLst/>
          </a:prstGeom>
          <a:noFill/>
        </p:spPr>
        <p:txBody>
          <a:bodyPr wrap="square" rtlCol="0">
            <a:spAutoFit/>
          </a:bodyPr>
          <a:lstStyle/>
          <a:p>
            <a:r>
              <a:rPr lang="ja-JP" altLang="en-US" sz="2400" b="1"/>
              <a:t>光線</a:t>
            </a:r>
            <a:endParaRPr kumimoji="1" lang="ja-JP" altLang="en-US" sz="2400" b="1"/>
          </a:p>
        </p:txBody>
      </p:sp>
      <p:sp>
        <p:nvSpPr>
          <p:cNvPr id="23" name="タイトル 22"/>
          <p:cNvSpPr>
            <a:spLocks noGrp="1"/>
          </p:cNvSpPr>
          <p:nvPr>
            <p:ph type="title"/>
          </p:nvPr>
        </p:nvSpPr>
        <p:spPr/>
        <p:txBody>
          <a:bodyPr/>
          <a:lstStyle/>
          <a:p>
            <a:r>
              <a:rPr lang="ja-JP" altLang="en-US"/>
              <a:t>光線</a:t>
            </a:r>
            <a:endParaRPr kumimoji="1" lang="ja-JP" altLang="en-US"/>
          </a:p>
        </p:txBody>
      </p:sp>
    </p:spTree>
    <p:extLst>
      <p:ext uri="{BB962C8B-B14F-4D97-AF65-F5344CB8AC3E}">
        <p14:creationId xmlns:p14="http://schemas.microsoft.com/office/powerpoint/2010/main" val="14114110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5"/>
          <p:cNvSpPr/>
          <p:nvPr/>
        </p:nvSpPr>
        <p:spPr bwMode="auto">
          <a:xfrm rot="15714803" flipH="1">
            <a:off x="6739193" y="1935992"/>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正方形/長方形 5"/>
          <p:cNvSpPr/>
          <p:nvPr/>
        </p:nvSpPr>
        <p:spPr bwMode="auto">
          <a:xfrm rot="7161451" flipH="1">
            <a:off x="1933722" y="1765305"/>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7"/>
          <p:cNvSpPr/>
          <p:nvPr/>
        </p:nvSpPr>
        <p:spPr bwMode="auto">
          <a:xfrm rot="2146604">
            <a:off x="5741743" y="3572377"/>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61088" y="457296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lang="ja-JP" altLang="en-US"/>
              <a:t>レンダリング方程式：３点伝達</a:t>
            </a:r>
            <a:endParaRPr kumimoji="1" lang="ja-JP" altLang="en-US"/>
          </a:p>
        </p:txBody>
      </p:sp>
      <p:sp>
        <p:nvSpPr>
          <p:cNvPr id="5" name="円/楕円 4"/>
          <p:cNvSpPr/>
          <p:nvPr/>
        </p:nvSpPr>
        <p:spPr bwMode="auto">
          <a:xfrm>
            <a:off x="2821746" y="4076237"/>
            <a:ext cx="4320480" cy="1307853"/>
          </a:xfrm>
          <a:prstGeom prst="ellipse">
            <a:avLst/>
          </a:prstGeom>
          <a:noFill/>
          <a:ln w="6350">
            <a:solidFill>
              <a:schemeClr val="tx1"/>
            </a:solidFill>
          </a:ln>
          <a:effectLst/>
          <a:ex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4981986" y="4742314"/>
            <a:ext cx="1987238" cy="234858"/>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81986" y="258207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7149244" y="2132856"/>
            <a:ext cx="0" cy="212423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4998286" y="4293096"/>
            <a:ext cx="2150958" cy="449215"/>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97373" y="2132856"/>
            <a:ext cx="2151871" cy="2621510"/>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2636931">
            <a:off x="5943540" y="4356924"/>
            <a:ext cx="643213" cy="623927"/>
          </a:xfrm>
          <a:prstGeom prst="arc">
            <a:avLst>
              <a:gd name="adj1" fmla="val 16200000"/>
              <a:gd name="adj2" fmla="val 591484"/>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531884" y="2951289"/>
            <a:ext cx="1598317" cy="1687596"/>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969224" y="5049180"/>
                <a:ext cx="175561"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969224" y="5049180"/>
                <a:ext cx="175561" cy="292388"/>
              </a:xfrm>
              <a:prstGeom prst="rect">
                <a:avLst/>
              </a:prstGeom>
              <a:blipFill rotWithShape="0">
                <a:blip r:embed="rId2"/>
                <a:stretch>
                  <a:fillRect l="-37931" t="-50000" r="-103448" b="-2083"/>
                </a:stretch>
              </a:blipFill>
            </p:spPr>
            <p:txBody>
              <a:bodyPr/>
              <a:lstStyle/>
              <a:p>
                <a:r>
                  <a:rPr lang="ja-JP" altLang="en-US">
                    <a:noFill/>
                  </a:rPr>
                  <a:t> </a:t>
                </a:r>
              </a:p>
            </p:txBody>
          </p:sp>
        </mc:Fallback>
      </mc:AlternateContent>
      <p:cxnSp>
        <p:nvCxnSpPr>
          <p:cNvPr id="30" name="直線矢印コネクタ 29"/>
          <p:cNvCxnSpPr/>
          <p:nvPr/>
        </p:nvCxnSpPr>
        <p:spPr>
          <a:xfrm flipH="1" flipV="1">
            <a:off x="2360712" y="1952836"/>
            <a:ext cx="2636662" cy="2770426"/>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360712" y="1988840"/>
            <a:ext cx="0" cy="190821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2360712" y="3933056"/>
            <a:ext cx="2629424" cy="821309"/>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268924" y="2708920"/>
                <a:ext cx="2965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268924" y="2708920"/>
                <a:ext cx="296556" cy="307777"/>
              </a:xfrm>
              <a:prstGeom prst="rect">
                <a:avLst/>
              </a:prstGeom>
              <a:blipFill rotWithShape="0">
                <a:blip r:embed="rId3"/>
                <a:stretch>
                  <a:fillRect l="-16327" t="-7843" r="-20408"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457056" y="267291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457056" y="2672916"/>
                <a:ext cx="333425" cy="307777"/>
              </a:xfrm>
              <a:prstGeom prst="rect">
                <a:avLst/>
              </a:prstGeom>
              <a:blipFill rotWithShape="0">
                <a:blip r:embed="rId4"/>
                <a:stretch>
                  <a:fillRect l="-21818" t="-7843" r="-18182" b="-27451"/>
                </a:stretch>
              </a:blipFill>
            </p:spPr>
            <p:txBody>
              <a:bodyPr/>
              <a:lstStyle/>
              <a:p>
                <a:r>
                  <a:rPr lang="ja-JP" altLang="en-US">
                    <a:noFill/>
                  </a:rPr>
                  <a:t> </a:t>
                </a:r>
              </a:p>
            </p:txBody>
          </p:sp>
        </mc:Fallback>
      </mc:AlternateContent>
      <p:sp>
        <p:nvSpPr>
          <p:cNvPr id="52" name="円弧 51"/>
          <p:cNvSpPr/>
          <p:nvPr/>
        </p:nvSpPr>
        <p:spPr>
          <a:xfrm rot="17535445">
            <a:off x="3767819" y="2964090"/>
            <a:ext cx="1778570" cy="1744870"/>
          </a:xfrm>
          <a:prstGeom prst="arc">
            <a:avLst/>
          </a:prstGeom>
          <a:ln w="63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2324708" y="1232756"/>
                <a:ext cx="342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324708" y="1232756"/>
                <a:ext cx="342017" cy="276999"/>
              </a:xfrm>
              <a:prstGeom prst="rect">
                <a:avLst/>
              </a:prstGeom>
              <a:blipFill rotWithShape="0">
                <a:blip r:embed="rId5"/>
                <a:stretch>
                  <a:fillRect l="-12500" t="-2174" r="-5357" b="-2174"/>
                </a:stretch>
              </a:blipFill>
            </p:spPr>
            <p:txBody>
              <a:bodyPr/>
              <a:lstStyle/>
              <a:p>
                <a:r>
                  <a:rPr lang="ja-JP" altLang="en-US">
                    <a:noFill/>
                  </a:rPr>
                  <a:t> </a:t>
                </a:r>
              </a:p>
            </p:txBody>
          </p:sp>
        </mc:Fallback>
      </mc:AlternateContent>
      <p:sp>
        <p:nvSpPr>
          <p:cNvPr id="55" name="円弧 54"/>
          <p:cNvSpPr/>
          <p:nvPr/>
        </p:nvSpPr>
        <p:spPr>
          <a:xfrm rot="19405558">
            <a:off x="4143202" y="4397061"/>
            <a:ext cx="1631976" cy="1688339"/>
          </a:xfrm>
          <a:prstGeom prst="arc">
            <a:avLst>
              <a:gd name="adj1" fmla="val 16200000"/>
              <a:gd name="adj2" fmla="val 325990"/>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5457056" y="422108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𝜙</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5457056" y="4221088"/>
                <a:ext cx="327013" cy="307777"/>
              </a:xfrm>
              <a:prstGeom prst="rect">
                <a:avLst/>
              </a:prstGeom>
              <a:blipFill rotWithShape="0">
                <a:blip r:embed="rId6"/>
                <a:stretch>
                  <a:fillRect l="-22222" t="-7843" r="-1851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069124" y="3681028"/>
                <a:ext cx="5530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069124" y="3681028"/>
                <a:ext cx="553037" cy="307777"/>
              </a:xfrm>
              <a:prstGeom prst="rect">
                <a:avLst/>
              </a:prstGeom>
              <a:blipFill rotWithShape="0">
                <a:blip r:embed="rId7"/>
                <a:stretch>
                  <a:fillRect l="-8889" t="-10000" r="-10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033120" y="1952836"/>
                <a:ext cx="369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033120" y="1952836"/>
                <a:ext cx="369845" cy="307777"/>
              </a:xfrm>
              <a:prstGeom prst="rect">
                <a:avLst/>
              </a:prstGeom>
              <a:blipFill rotWithShape="0">
                <a:blip r:embed="rId8"/>
                <a:stretch>
                  <a:fillRect l="-6667" t="-7843" r="-16667"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65223" y="2222032"/>
                <a:ext cx="3041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65223" y="2222032"/>
                <a:ext cx="304122" cy="307777"/>
              </a:xfrm>
              <a:prstGeom prst="rect">
                <a:avLst/>
              </a:prstGeom>
              <a:blipFill rotWithShape="0">
                <a:blip r:embed="rId4"/>
                <a:stretch>
                  <a:fillRect l="-6000" t="-10000" r="-20000" b="-4000"/>
                </a:stretch>
              </a:blipFill>
            </p:spPr>
            <p:txBody>
              <a:bodyPr/>
              <a:lstStyle/>
              <a:p>
                <a:r>
                  <a:rPr lang="ja-JP" altLang="en-US">
                    <a:noFill/>
                  </a:rPr>
                  <a:t> </a:t>
                </a:r>
              </a:p>
            </p:txBody>
          </p:sp>
        </mc:Fallback>
      </mc:AlternateContent>
      <p:cxnSp>
        <p:nvCxnSpPr>
          <p:cNvPr id="31" name="直線コネクタ 30"/>
          <p:cNvCxnSpPr/>
          <p:nvPr/>
        </p:nvCxnSpPr>
        <p:spPr>
          <a:xfrm>
            <a:off x="2360712" y="1964987"/>
            <a:ext cx="648072" cy="311885"/>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6321152" y="2132856"/>
            <a:ext cx="828092" cy="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円弧 44"/>
          <p:cNvSpPr/>
          <p:nvPr/>
        </p:nvSpPr>
        <p:spPr>
          <a:xfrm rot="11415937">
            <a:off x="6749257" y="1990627"/>
            <a:ext cx="460134" cy="401139"/>
          </a:xfrm>
          <a:prstGeom prst="arc">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円弧 45"/>
          <p:cNvSpPr/>
          <p:nvPr/>
        </p:nvSpPr>
        <p:spPr>
          <a:xfrm rot="5613644">
            <a:off x="2601947" y="2087458"/>
            <a:ext cx="282161" cy="243522"/>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916996" y="4977172"/>
                <a:ext cx="394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16996" y="4977172"/>
                <a:ext cx="394339" cy="276999"/>
              </a:xfrm>
              <a:prstGeom prst="rect">
                <a:avLst/>
              </a:prstGeom>
              <a:blipFill rotWithShape="0">
                <a:blip r:embed="rId10"/>
                <a:stretch>
                  <a:fillRect l="-10938" t="-6522" r="-1562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7113240" y="1448780"/>
                <a:ext cx="4536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7113240" y="1448780"/>
                <a:ext cx="453649" cy="276999"/>
              </a:xfrm>
              <a:prstGeom prst="rect">
                <a:avLst/>
              </a:prstGeom>
              <a:blipFill rotWithShape="0">
                <a:blip r:embed="rId11"/>
                <a:stretch>
                  <a:fillRect l="-9459" t="-8889" r="-13514"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3404828" y="3284984"/>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oMath>
                  </m:oMathPara>
                </a14:m>
                <a:endParaRPr kumimoji="1" lang="ja-JP" altLang="en-US">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3404828" y="3284984"/>
                <a:ext cx="192617" cy="276999"/>
              </a:xfrm>
              <a:prstGeom prst="rect">
                <a:avLst/>
              </a:prstGeom>
              <a:blipFill rotWithShape="0">
                <a:blip r:embed="rId7"/>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6393160" y="3068960"/>
                <a:ext cx="306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m:t>
                      </m:r>
                    </m:oMath>
                  </m:oMathPara>
                </a14:m>
                <a:endParaRPr kumimoji="1" lang="ja-JP" altLang="en-US">
                  <a:solidFill>
                    <a:schemeClr val="accent2"/>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6393160" y="3068960"/>
                <a:ext cx="306174" cy="276999"/>
              </a:xfrm>
              <a:prstGeom prst="rect">
                <a:avLst/>
              </a:prstGeom>
              <a:blipFill rotWithShape="0">
                <a:blip r:embed="rId13"/>
                <a:stretch>
                  <a:fillRect l="-16000" t="-6522" r="-18000"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6573180" y="4473116"/>
                <a:ext cx="3029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𝜎</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6573180" y="4473116"/>
                <a:ext cx="302967" cy="307777"/>
              </a:xfrm>
              <a:prstGeom prst="rect">
                <a:avLst/>
              </a:prstGeom>
              <a:blipFill rotWithShape="0">
                <a:blip r:embed="rId14"/>
                <a:stretch>
                  <a:fillRect l="-6000" t="-10000" r="-20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6465168" y="2312876"/>
                <a:ext cx="3991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6465168" y="2312876"/>
                <a:ext cx="399147" cy="307777"/>
              </a:xfrm>
              <a:prstGeom prst="rect">
                <a:avLst/>
              </a:prstGeom>
              <a:blipFill rotWithShape="0">
                <a:blip r:embed="rId15"/>
                <a:stretch>
                  <a:fillRect l="-20000" t="-7843" r="-15385"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3044788" y="209685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oMath>
                  </m:oMathPara>
                </a14:m>
                <a:endParaRPr kumimoji="1" lang="ja-JP" altLang="en-US" sz="2000">
                  <a:solidFill>
                    <a:schemeClr val="tx2"/>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3044788" y="2096852"/>
                <a:ext cx="238399" cy="307777"/>
              </a:xfrm>
              <a:prstGeom prst="rect">
                <a:avLst/>
              </a:prstGeom>
              <a:blipFill rotWithShape="0">
                <a:blip r:embed="rId8"/>
                <a:stretch>
                  <a:fillRect l="-75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548844" y="3825044"/>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oMath>
                  </m:oMathPara>
                </a14:m>
                <a:endParaRPr kumimoji="1" lang="ja-JP" altLang="en-US" sz="200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548844" y="3825044"/>
                <a:ext cx="427233" cy="307777"/>
              </a:xfrm>
              <a:prstGeom prst="rect">
                <a:avLst/>
              </a:prstGeom>
              <a:blipFill rotWithShape="0">
                <a:blip r:embed="rId17"/>
                <a:stretch>
                  <a:fillRect l="-11429" r="-2857"/>
                </a:stretch>
              </a:blipFill>
            </p:spPr>
            <p:txBody>
              <a:bodyPr/>
              <a:lstStyle/>
              <a:p>
                <a:r>
                  <a:rPr lang="ja-JP" altLang="en-US">
                    <a:noFill/>
                  </a:rPr>
                  <a:t> </a:t>
                </a:r>
              </a:p>
            </p:txBody>
          </p:sp>
        </mc:Fallback>
      </mc:AlternateContent>
      <p:sp>
        <p:nvSpPr>
          <p:cNvPr id="64" name="円/楕円 63"/>
          <p:cNvSpPr/>
          <p:nvPr/>
        </p:nvSpPr>
        <p:spPr bwMode="auto">
          <a:xfrm rot="18915508">
            <a:off x="3812722" y="3599808"/>
            <a:ext cx="354645" cy="179631"/>
          </a:xfrm>
          <a:prstGeom prst="ellipse">
            <a:avLst/>
          </a:pr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7" name="テキスト ボックス 66"/>
              <p:cNvSpPr txBox="1"/>
              <p:nvPr/>
            </p:nvSpPr>
            <p:spPr>
              <a:xfrm>
                <a:off x="2864768" y="2312876"/>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2864768" y="2312876"/>
                <a:ext cx="238334" cy="307777"/>
              </a:xfrm>
              <a:prstGeom prst="rect">
                <a:avLst/>
              </a:prstGeom>
              <a:blipFill rotWithShape="0">
                <a:blip r:embed="rId18"/>
                <a:stretch>
                  <a:fillRect l="-20513" r="-179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92000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lang="ja-JP" altLang="en-US" dirty="0"/>
              <a:t>球面幾何</a:t>
            </a:r>
            <a:endParaRPr kumimoji="1" lang="ja-JP" altLang="en-US" dirty="0"/>
          </a:p>
        </p:txBody>
      </p:sp>
      <p:sp>
        <p:nvSpPr>
          <p:cNvPr id="5" name="楕円 4">
            <a:extLst>
              <a:ext uri="{FF2B5EF4-FFF2-40B4-BE49-F238E27FC236}">
                <a16:creationId xmlns:a16="http://schemas.microsoft.com/office/drawing/2014/main" id="{3969555C-E255-4C42-8B6B-660726F617CB}"/>
              </a:ext>
            </a:extLst>
          </p:cNvPr>
          <p:cNvSpPr/>
          <p:nvPr/>
        </p:nvSpPr>
        <p:spPr bwMode="auto">
          <a:xfrm>
            <a:off x="4008512" y="4756447"/>
            <a:ext cx="1888976" cy="368424"/>
          </a:xfrm>
          <a:prstGeom prst="ellipse">
            <a:avLst/>
          </a:prstGeom>
          <a:solidFill>
            <a:schemeClr val="bg2">
              <a:lumMod val="90000"/>
            </a:schemeClr>
          </a:solidFill>
          <a:ln w="6350">
            <a:noFill/>
          </a:ln>
          <a:effectLst/>
          <a:extLst/>
        </p:spPr>
        <p:txBody>
          <a:bodyPr rtlCol="0" anchor="ctr"/>
          <a:lstStyle/>
          <a:p>
            <a:pPr algn="ctr"/>
            <a:endParaRPr kumimoji="1" lang="ja-JP" altLang="en-US"/>
          </a:p>
        </p:txBody>
      </p:sp>
      <p:sp>
        <p:nvSpPr>
          <p:cNvPr id="4" name="楕円 3">
            <a:extLst>
              <a:ext uri="{FF2B5EF4-FFF2-40B4-BE49-F238E27FC236}">
                <a16:creationId xmlns:a16="http://schemas.microsoft.com/office/drawing/2014/main" id="{10D9FC41-DD7B-45F5-9665-43EA999FB955}"/>
              </a:ext>
            </a:extLst>
          </p:cNvPr>
          <p:cNvSpPr/>
          <p:nvPr/>
        </p:nvSpPr>
        <p:spPr bwMode="auto">
          <a:xfrm>
            <a:off x="3404827" y="1854605"/>
            <a:ext cx="3096344" cy="3096344"/>
          </a:xfrm>
          <a:prstGeom prst="ellipse">
            <a:avLst/>
          </a:prstGeom>
          <a:solidFill>
            <a:schemeClr val="accent1"/>
          </a:solidFill>
          <a:ln w="6350">
            <a:solidFill>
              <a:schemeClr val="tx1"/>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4882733" y="3322221"/>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 name="円弧 6">
            <a:extLst>
              <a:ext uri="{FF2B5EF4-FFF2-40B4-BE49-F238E27FC236}">
                <a16:creationId xmlns:a16="http://schemas.microsoft.com/office/drawing/2014/main" id="{C9FDE0B8-9A11-4310-82D6-4F2F56BA1243}"/>
              </a:ext>
            </a:extLst>
          </p:cNvPr>
          <p:cNvSpPr/>
          <p:nvPr/>
        </p:nvSpPr>
        <p:spPr>
          <a:xfrm rot="1296059">
            <a:off x="5026910" y="2772906"/>
            <a:ext cx="520600" cy="1372758"/>
          </a:xfrm>
          <a:prstGeom prst="arc">
            <a:avLst>
              <a:gd name="adj1" fmla="val 16827316"/>
              <a:gd name="adj2" fmla="val 2909215"/>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円弧 7">
            <a:extLst>
              <a:ext uri="{FF2B5EF4-FFF2-40B4-BE49-F238E27FC236}">
                <a16:creationId xmlns:a16="http://schemas.microsoft.com/office/drawing/2014/main" id="{295F8BB0-254E-4DB2-AF09-ECC3C235D34F}"/>
              </a:ext>
            </a:extLst>
          </p:cNvPr>
          <p:cNvSpPr/>
          <p:nvPr/>
        </p:nvSpPr>
        <p:spPr>
          <a:xfrm rot="227595">
            <a:off x="5080607" y="2889432"/>
            <a:ext cx="746943" cy="1372758"/>
          </a:xfrm>
          <a:prstGeom prst="arc">
            <a:avLst>
              <a:gd name="adj1" fmla="val 16827316"/>
              <a:gd name="adj2" fmla="val 20814681"/>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24002CC6-8455-4D5A-B0B0-F8AFA6888F92}"/>
              </a:ext>
            </a:extLst>
          </p:cNvPr>
          <p:cNvSpPr/>
          <p:nvPr/>
        </p:nvSpPr>
        <p:spPr>
          <a:xfrm rot="4959222">
            <a:off x="4965812" y="2940298"/>
            <a:ext cx="677220" cy="1065188"/>
          </a:xfrm>
          <a:prstGeom prst="arc">
            <a:avLst>
              <a:gd name="adj1" fmla="val 16804378"/>
              <a:gd name="adj2" fmla="val 2096394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endCxn id="6" idx="7"/>
          </p:cNvCxnSpPr>
          <p:nvPr/>
        </p:nvCxnSpPr>
        <p:spPr>
          <a:xfrm flipH="1">
            <a:off x="5002685" y="2960948"/>
            <a:ext cx="598390" cy="38185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stCxn id="9" idx="2"/>
            <a:endCxn id="6" idx="1"/>
          </p:cNvCxnSpPr>
          <p:nvPr/>
        </p:nvCxnSpPr>
        <p:spPr>
          <a:xfrm flipH="1" flipV="1">
            <a:off x="4903314" y="3342802"/>
            <a:ext cx="506515" cy="45552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9" idx="0"/>
            <a:endCxn id="6" idx="6"/>
          </p:cNvCxnSpPr>
          <p:nvPr/>
        </p:nvCxnSpPr>
        <p:spPr>
          <a:xfrm flipH="1" flipV="1">
            <a:off x="5023266" y="3392488"/>
            <a:ext cx="801545" cy="10518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6BC814F-7E06-4E39-A569-E2B7B0558729}"/>
                  </a:ext>
                </a:extLst>
              </p:cNvPr>
              <p:cNvSpPr txBox="1"/>
              <p:nvPr/>
            </p:nvSpPr>
            <p:spPr>
              <a:xfrm>
                <a:off x="5501293" y="2583790"/>
                <a:ext cx="302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76BC814F-7E06-4E39-A569-E2B7B0558729}"/>
                  </a:ext>
                </a:extLst>
              </p:cNvPr>
              <p:cNvSpPr txBox="1">
                <a:spLocks noRot="1" noChangeAspect="1" noMove="1" noResize="1" noEditPoints="1" noAdjustHandles="1" noChangeArrowheads="1" noChangeShapeType="1" noTextEdit="1"/>
              </p:cNvSpPr>
              <p:nvPr/>
            </p:nvSpPr>
            <p:spPr>
              <a:xfrm>
                <a:off x="5501293" y="2583790"/>
                <a:ext cx="302070" cy="369332"/>
              </a:xfrm>
              <a:prstGeom prst="rect">
                <a:avLst/>
              </a:prstGeom>
              <a:blipFill>
                <a:blip r:embed="rId2"/>
                <a:stretch>
                  <a:fillRect l="-16000" r="-14000"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EBB65817-284D-47C0-93B2-3554B3EAC9FC}"/>
                  </a:ext>
                </a:extLst>
              </p:cNvPr>
              <p:cNvSpPr txBox="1"/>
              <p:nvPr/>
            </p:nvSpPr>
            <p:spPr>
              <a:xfrm>
                <a:off x="5844858" y="3385807"/>
                <a:ext cx="3144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0" name="テキスト ボックス 29">
                <a:extLst>
                  <a:ext uri="{FF2B5EF4-FFF2-40B4-BE49-F238E27FC236}">
                    <a16:creationId xmlns:a16="http://schemas.microsoft.com/office/drawing/2014/main" id="{EBB65817-284D-47C0-93B2-3554B3EAC9FC}"/>
                  </a:ext>
                </a:extLst>
              </p:cNvPr>
              <p:cNvSpPr txBox="1">
                <a:spLocks noRot="1" noChangeAspect="1" noMove="1" noResize="1" noEditPoints="1" noAdjustHandles="1" noChangeArrowheads="1" noChangeShapeType="1" noTextEdit="1"/>
              </p:cNvSpPr>
              <p:nvPr/>
            </p:nvSpPr>
            <p:spPr>
              <a:xfrm>
                <a:off x="5844858" y="3385807"/>
                <a:ext cx="314445" cy="369332"/>
              </a:xfrm>
              <a:prstGeom prst="rect">
                <a:avLst/>
              </a:prstGeom>
              <a:blipFill>
                <a:blip r:embed="rId3"/>
                <a:stretch>
                  <a:fillRect l="-17647" r="-15686"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21E946E7-FA34-4C2E-829E-CB52091482D4}"/>
                  </a:ext>
                </a:extLst>
              </p:cNvPr>
              <p:cNvSpPr txBox="1"/>
              <p:nvPr/>
            </p:nvSpPr>
            <p:spPr>
              <a:xfrm>
                <a:off x="5252606" y="3845371"/>
                <a:ext cx="302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31" name="テキスト ボックス 30">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252606" y="3845371"/>
                <a:ext cx="302775" cy="369332"/>
              </a:xfrm>
              <a:prstGeom prst="rect">
                <a:avLst/>
              </a:prstGeom>
              <a:blipFill>
                <a:blip r:embed="rId4"/>
                <a:stretch>
                  <a:fillRect l="-18367" r="-18367" b="-1667"/>
                </a:stretch>
              </a:blipFill>
            </p:spPr>
            <p:txBody>
              <a:bodyPr/>
              <a:lstStyle/>
              <a:p>
                <a:r>
                  <a:rPr lang="ja-JP" altLang="en-US">
                    <a:noFill/>
                  </a:rPr>
                  <a:t> </a:t>
                </a:r>
              </a:p>
            </p:txBody>
          </p:sp>
        </mc:Fallback>
      </mc:AlternateContent>
      <p:sp>
        <p:nvSpPr>
          <p:cNvPr id="32" name="円弧 31">
            <a:extLst>
              <a:ext uri="{FF2B5EF4-FFF2-40B4-BE49-F238E27FC236}">
                <a16:creationId xmlns:a16="http://schemas.microsoft.com/office/drawing/2014/main" id="{3FDF9301-4B4B-4DC9-BBA8-05F4E4E68CB4}"/>
              </a:ext>
            </a:extLst>
          </p:cNvPr>
          <p:cNvSpPr/>
          <p:nvPr/>
        </p:nvSpPr>
        <p:spPr>
          <a:xfrm rot="2636931">
            <a:off x="4785742" y="3202208"/>
            <a:ext cx="460134" cy="401139"/>
          </a:xfrm>
          <a:prstGeom prst="arc">
            <a:avLst/>
          </a:prstGeom>
          <a:ln w="63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3B3C3DE6-57E6-4611-B6C9-76DF5B57802C}"/>
              </a:ext>
            </a:extLst>
          </p:cNvPr>
          <p:cNvSpPr/>
          <p:nvPr/>
        </p:nvSpPr>
        <p:spPr>
          <a:xfrm rot="2636931">
            <a:off x="4944073" y="3095184"/>
            <a:ext cx="460134" cy="401139"/>
          </a:xfrm>
          <a:prstGeom prst="arc">
            <a:avLst>
              <a:gd name="adj1" fmla="val 16200000"/>
              <a:gd name="adj2" fmla="val 21092477"/>
            </a:avLst>
          </a:prstGeom>
          <a:ln w="63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F97A1DC5-208A-4E94-A763-98258673C0FA}"/>
              </a:ext>
            </a:extLst>
          </p:cNvPr>
          <p:cNvSpPr/>
          <p:nvPr/>
        </p:nvSpPr>
        <p:spPr>
          <a:xfrm rot="4288130">
            <a:off x="4964314" y="3300160"/>
            <a:ext cx="460134" cy="401139"/>
          </a:xfrm>
          <a:prstGeom prst="arc">
            <a:avLst>
              <a:gd name="adj1" fmla="val 16200000"/>
              <a:gd name="adj2" fmla="val 21092477"/>
            </a:avLst>
          </a:prstGeom>
          <a:ln w="63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AB853D-491C-4785-BD7D-E5F544F25536}"/>
                  </a:ext>
                </a:extLst>
              </p:cNvPr>
              <p:cNvSpPr txBox="1"/>
              <p:nvPr/>
            </p:nvSpPr>
            <p:spPr>
              <a:xfrm rot="20759846">
                <a:off x="5388970" y="3130843"/>
                <a:ext cx="1893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rgbClr val="00B050"/>
                          </a:solidFill>
                          <a:latin typeface="Cambria Math" panose="02040503050406030204" pitchFamily="18" charset="0"/>
                        </a:rPr>
                        <m:t>𝑎</m:t>
                      </m:r>
                    </m:oMath>
                  </m:oMathPara>
                </a14:m>
                <a:endParaRPr kumimoji="1" lang="ja-JP" altLang="en-US" sz="1600" dirty="0">
                  <a:solidFill>
                    <a:srgbClr val="00B050"/>
                  </a:solidFill>
                </a:endParaRPr>
              </a:p>
            </p:txBody>
          </p:sp>
        </mc:Choice>
        <mc:Fallback xmlns="">
          <p:sp>
            <p:nvSpPr>
              <p:cNvPr id="35" name="テキスト ボックス 34">
                <a:extLst>
                  <a:ext uri="{FF2B5EF4-FFF2-40B4-BE49-F238E27FC236}">
                    <a16:creationId xmlns:a16="http://schemas.microsoft.com/office/drawing/2014/main" id="{2BAB853D-491C-4785-BD7D-E5F544F25536}"/>
                  </a:ext>
                </a:extLst>
              </p:cNvPr>
              <p:cNvSpPr txBox="1">
                <a:spLocks noRot="1" noChangeAspect="1" noMove="1" noResize="1" noEditPoints="1" noAdjustHandles="1" noChangeArrowheads="1" noChangeShapeType="1" noTextEdit="1"/>
              </p:cNvSpPr>
              <p:nvPr/>
            </p:nvSpPr>
            <p:spPr>
              <a:xfrm rot="20759846">
                <a:off x="5388970" y="3130843"/>
                <a:ext cx="189346" cy="24622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228BFE3-F180-42A4-972C-20E8F470F1FB}"/>
                  </a:ext>
                </a:extLst>
              </p:cNvPr>
              <p:cNvSpPr txBox="1"/>
              <p:nvPr/>
            </p:nvSpPr>
            <p:spPr>
              <a:xfrm rot="1379217">
                <a:off x="5367523" y="3465105"/>
                <a:ext cx="1716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𝑐</m:t>
                      </m:r>
                    </m:oMath>
                  </m:oMathPara>
                </a14:m>
                <a:endParaRPr kumimoji="1" lang="ja-JP" altLang="en-US" sz="1600" dirty="0">
                  <a:solidFill>
                    <a:schemeClr val="tx2"/>
                  </a:solidFill>
                </a:endParaRPr>
              </a:p>
            </p:txBody>
          </p:sp>
        </mc:Choice>
        <mc:Fallback xmlns="">
          <p:sp>
            <p:nvSpPr>
              <p:cNvPr id="36" name="テキスト ボックス 35">
                <a:extLst>
                  <a:ext uri="{FF2B5EF4-FFF2-40B4-BE49-F238E27FC236}">
                    <a16:creationId xmlns:a16="http://schemas.microsoft.com/office/drawing/2014/main" id="{2228BFE3-F180-42A4-972C-20E8F470F1FB}"/>
                  </a:ext>
                </a:extLst>
              </p:cNvPr>
              <p:cNvSpPr txBox="1">
                <a:spLocks noRot="1" noChangeAspect="1" noMove="1" noResize="1" noEditPoints="1" noAdjustHandles="1" noChangeArrowheads="1" noChangeShapeType="1" noTextEdit="1"/>
              </p:cNvSpPr>
              <p:nvPr/>
            </p:nvSpPr>
            <p:spPr>
              <a:xfrm rot="1379217">
                <a:off x="5367523" y="3465105"/>
                <a:ext cx="171650" cy="24622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FE31C83C-7917-4C8D-B93D-FC916AD79AE7}"/>
                  </a:ext>
                </a:extLst>
              </p:cNvPr>
              <p:cNvSpPr txBox="1"/>
              <p:nvPr/>
            </p:nvSpPr>
            <p:spPr>
              <a:xfrm rot="21359516">
                <a:off x="5055830" y="3285743"/>
                <a:ext cx="18562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accent2"/>
                          </a:solidFill>
                          <a:latin typeface="Cambria Math" panose="02040503050406030204" pitchFamily="18" charset="0"/>
                        </a:rPr>
                        <m:t>𝑏</m:t>
                      </m:r>
                    </m:oMath>
                  </m:oMathPara>
                </a14:m>
                <a:endParaRPr kumimoji="1" lang="ja-JP" altLang="en-US" sz="1600"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FE31C83C-7917-4C8D-B93D-FC916AD79AE7}"/>
                  </a:ext>
                </a:extLst>
              </p:cNvPr>
              <p:cNvSpPr txBox="1">
                <a:spLocks noRot="1" noChangeAspect="1" noMove="1" noResize="1" noEditPoints="1" noAdjustHandles="1" noChangeArrowheads="1" noChangeShapeType="1" noTextEdit="1"/>
              </p:cNvSpPr>
              <p:nvPr/>
            </p:nvSpPr>
            <p:spPr>
              <a:xfrm rot="21359516">
                <a:off x="5055830" y="3285743"/>
                <a:ext cx="185628" cy="246221"/>
              </a:xfrm>
              <a:prstGeom prst="rect">
                <a:avLst/>
              </a:prstGeom>
              <a:blipFill>
                <a:blip r:embed="rId7"/>
                <a:stretch>
                  <a:fillRect l="-14286" r="-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7FA05C48-4E01-4779-A71A-ABE606040BA0}"/>
                  </a:ext>
                </a:extLst>
              </p:cNvPr>
              <p:cNvSpPr txBox="1"/>
              <p:nvPr/>
            </p:nvSpPr>
            <p:spPr>
              <a:xfrm>
                <a:off x="1687894" y="974982"/>
                <a:ext cx="64863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𝑎</m:t>
                          </m:r>
                        </m:e>
                      </m:func>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𝑏</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𝑐</m:t>
                              </m:r>
                            </m:e>
                          </m:func>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r>
                                <a:rPr lang="en-US" altLang="ja-JP" sz="3200" b="0" i="1" smtClean="0">
                                  <a:latin typeface="Cambria Math" panose="02040503050406030204" pitchFamily="18" charset="0"/>
                                </a:rPr>
                                <m:t>𝑏</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r>
                                    <a:rPr lang="en-US" altLang="ja-JP" sz="3200" b="0" i="1" smtClean="0">
                                      <a:latin typeface="Cambria Math" panose="02040503050406030204" pitchFamily="18" charset="0"/>
                                    </a:rPr>
                                    <m:t>𝑐</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𝐴</m:t>
                                      </m:r>
                                    </m:e>
                                  </m:func>
                                </m:e>
                              </m:func>
                            </m:e>
                          </m:func>
                        </m:e>
                      </m:func>
                    </m:oMath>
                  </m:oMathPara>
                </a14:m>
                <a:endParaRPr kumimoji="1" lang="ja-JP" altLang="en-US" sz="3200" dirty="0"/>
              </a:p>
            </p:txBody>
          </p:sp>
        </mc:Choice>
        <mc:Fallback xmlns="">
          <p:sp>
            <p:nvSpPr>
              <p:cNvPr id="38" name="テキスト ボックス 37">
                <a:extLst>
                  <a:ext uri="{FF2B5EF4-FFF2-40B4-BE49-F238E27FC236}">
                    <a16:creationId xmlns:a16="http://schemas.microsoft.com/office/drawing/2014/main" id="{7FA05C48-4E01-4779-A71A-ABE606040BA0}"/>
                  </a:ext>
                </a:extLst>
              </p:cNvPr>
              <p:cNvSpPr txBox="1">
                <a:spLocks noRot="1" noChangeAspect="1" noMove="1" noResize="1" noEditPoints="1" noAdjustHandles="1" noChangeArrowheads="1" noChangeShapeType="1" noTextEdit="1"/>
              </p:cNvSpPr>
              <p:nvPr/>
            </p:nvSpPr>
            <p:spPr>
              <a:xfrm>
                <a:off x="1687894" y="974982"/>
                <a:ext cx="6486391" cy="492443"/>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4852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球面三角形の余弦定理</a:t>
            </a:r>
          </a:p>
        </p:txBody>
      </p:sp>
      <p:cxnSp>
        <p:nvCxnSpPr>
          <p:cNvPr id="22" name="直線矢印コネクタ 21"/>
          <p:cNvCxnSpPr>
            <a:cxnSpLocks/>
          </p:cNvCxnSpPr>
          <p:nvPr/>
        </p:nvCxnSpPr>
        <p:spPr>
          <a:xfrm flipV="1">
            <a:off x="1863482" y="1700808"/>
            <a:ext cx="4601686" cy="183446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p:cNvCxnSpPr>
          <p:nvPr/>
        </p:nvCxnSpPr>
        <p:spPr>
          <a:xfrm flipV="1">
            <a:off x="6033120" y="1692640"/>
            <a:ext cx="427681" cy="184263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flipV="1">
            <a:off x="1863482" y="3542041"/>
            <a:ext cx="5573794" cy="139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7316197">
            <a:off x="1980613" y="3121490"/>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フリーフォーム 8"/>
          <p:cNvSpPr/>
          <p:nvPr/>
        </p:nvSpPr>
        <p:spPr bwMode="auto">
          <a:xfrm rot="11405150">
            <a:off x="6043846" y="3380670"/>
            <a:ext cx="169740" cy="141786"/>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sp>
        <p:nvSpPr>
          <p:cNvPr id="14" name="円弧 13">
            <a:extLst>
              <a:ext uri="{FF2B5EF4-FFF2-40B4-BE49-F238E27FC236}">
                <a16:creationId xmlns:a16="http://schemas.microsoft.com/office/drawing/2014/main" id="{781B63A0-0579-46DC-A208-234D5E3E3A6B}"/>
              </a:ext>
            </a:extLst>
          </p:cNvPr>
          <p:cNvSpPr/>
          <p:nvPr/>
        </p:nvSpPr>
        <p:spPr>
          <a:xfrm>
            <a:off x="4628964" y="1592796"/>
            <a:ext cx="2808312" cy="3864773"/>
          </a:xfrm>
          <a:prstGeom prst="arc">
            <a:avLst>
              <a:gd name="adj1" fmla="val 17000007"/>
              <a:gd name="adj2" fmla="val 5538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87C15833-935F-4B62-BB41-64CB5C44DE80}"/>
              </a:ext>
            </a:extLst>
          </p:cNvPr>
          <p:cNvSpPr/>
          <p:nvPr/>
        </p:nvSpPr>
        <p:spPr>
          <a:xfrm>
            <a:off x="4559214" y="995358"/>
            <a:ext cx="2258454" cy="4939292"/>
          </a:xfrm>
          <a:prstGeom prst="arc">
            <a:avLst>
              <a:gd name="adj1" fmla="val 17635376"/>
              <a:gd name="adj2" fmla="val 299779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A67AD6F8-7779-40EC-8F4F-833E8450408A}"/>
              </a:ext>
            </a:extLst>
          </p:cNvPr>
          <p:cNvSpPr/>
          <p:nvPr/>
        </p:nvSpPr>
        <p:spPr>
          <a:xfrm rot="3814200">
            <a:off x="5219391" y="2485540"/>
            <a:ext cx="1932574" cy="2649462"/>
          </a:xfrm>
          <a:prstGeom prst="arc">
            <a:avLst>
              <a:gd name="adj1" fmla="val 16974611"/>
              <a:gd name="adj2" fmla="val 2131734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098D6298-A24B-4997-B07A-FE4F445255AC}"/>
              </a:ext>
            </a:extLst>
          </p:cNvPr>
          <p:cNvCxnSpPr>
            <a:cxnSpLocks/>
            <a:endCxn id="26" idx="2"/>
          </p:cNvCxnSpPr>
          <p:nvPr/>
        </p:nvCxnSpPr>
        <p:spPr>
          <a:xfrm>
            <a:off x="1863482" y="3535270"/>
            <a:ext cx="4816820" cy="111025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69C6672-E1E4-4D10-A39C-A91BFACD6DA5}"/>
              </a:ext>
            </a:extLst>
          </p:cNvPr>
          <p:cNvCxnSpPr>
            <a:cxnSpLocks/>
            <a:endCxn id="26" idx="0"/>
          </p:cNvCxnSpPr>
          <p:nvPr/>
        </p:nvCxnSpPr>
        <p:spPr>
          <a:xfrm flipV="1">
            <a:off x="5211853" y="1692492"/>
            <a:ext cx="1262906" cy="262187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フリーフォーム 8">
            <a:extLst>
              <a:ext uri="{FF2B5EF4-FFF2-40B4-BE49-F238E27FC236}">
                <a16:creationId xmlns:a16="http://schemas.microsoft.com/office/drawing/2014/main" id="{DAACC1AA-7392-450A-9B2E-29470CBF42D0}"/>
              </a:ext>
            </a:extLst>
          </p:cNvPr>
          <p:cNvSpPr/>
          <p:nvPr/>
        </p:nvSpPr>
        <p:spPr bwMode="auto">
          <a:xfrm rot="12355624" flipH="1">
            <a:off x="5145893" y="4102400"/>
            <a:ext cx="120282" cy="242058"/>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41" name="直線矢印コネクタ 40">
            <a:extLst>
              <a:ext uri="{FF2B5EF4-FFF2-40B4-BE49-F238E27FC236}">
                <a16:creationId xmlns:a16="http://schemas.microsoft.com/office/drawing/2014/main" id="{9FB058CF-0B0D-4793-B95C-970213619A60}"/>
              </a:ext>
            </a:extLst>
          </p:cNvPr>
          <p:cNvCxnSpPr>
            <a:cxnSpLocks/>
            <a:endCxn id="26" idx="0"/>
          </p:cNvCxnSpPr>
          <p:nvPr/>
        </p:nvCxnSpPr>
        <p:spPr>
          <a:xfrm flipV="1">
            <a:off x="6224690" y="1692492"/>
            <a:ext cx="250069" cy="244497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852034F6-E0AD-42F3-858B-09AB58BEB989}"/>
              </a:ext>
            </a:extLst>
          </p:cNvPr>
          <p:cNvCxnSpPr>
            <a:cxnSpLocks/>
          </p:cNvCxnSpPr>
          <p:nvPr/>
        </p:nvCxnSpPr>
        <p:spPr>
          <a:xfrm flipV="1">
            <a:off x="5236395" y="4132708"/>
            <a:ext cx="998393" cy="18842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フリーフォーム 8">
            <a:extLst>
              <a:ext uri="{FF2B5EF4-FFF2-40B4-BE49-F238E27FC236}">
                <a16:creationId xmlns:a16="http://schemas.microsoft.com/office/drawing/2014/main" id="{9629BBD7-70D6-4B5E-97C6-13C294187246}"/>
              </a:ext>
            </a:extLst>
          </p:cNvPr>
          <p:cNvSpPr/>
          <p:nvPr/>
        </p:nvSpPr>
        <p:spPr bwMode="auto">
          <a:xfrm rot="11723677">
            <a:off x="5548975" y="4286013"/>
            <a:ext cx="191990" cy="115216"/>
          </a:xfrm>
          <a:custGeom>
            <a:avLst/>
            <a:gdLst>
              <a:gd name="connsiteX0" fmla="*/ 0 w 321276"/>
              <a:gd name="connsiteY0" fmla="*/ 0 h 354227"/>
              <a:gd name="connsiteX1" fmla="*/ 0 w 321276"/>
              <a:gd name="connsiteY1" fmla="*/ 354227 h 354227"/>
              <a:gd name="connsiteX2" fmla="*/ 321276 w 321276"/>
              <a:gd name="connsiteY2" fmla="*/ 354227 h 354227"/>
              <a:gd name="connsiteX0" fmla="*/ 258894 w 321276"/>
              <a:gd name="connsiteY0" fmla="*/ 0 h 231782"/>
              <a:gd name="connsiteX1" fmla="*/ 0 w 321276"/>
              <a:gd name="connsiteY1" fmla="*/ 231782 h 231782"/>
              <a:gd name="connsiteX2" fmla="*/ 321276 w 321276"/>
              <a:gd name="connsiteY2" fmla="*/ 231782 h 231782"/>
            </a:gdLst>
            <a:ahLst/>
            <a:cxnLst>
              <a:cxn ang="0">
                <a:pos x="connsiteX0" y="connsiteY0"/>
              </a:cxn>
              <a:cxn ang="0">
                <a:pos x="connsiteX1" y="connsiteY1"/>
              </a:cxn>
              <a:cxn ang="0">
                <a:pos x="connsiteX2" y="connsiteY2"/>
              </a:cxn>
            </a:cxnLst>
            <a:rect l="l" t="t" r="r" b="b"/>
            <a:pathLst>
              <a:path w="321276" h="231782">
                <a:moveTo>
                  <a:pt x="258894" y="0"/>
                </a:moveTo>
                <a:lnTo>
                  <a:pt x="0" y="231782"/>
                </a:lnTo>
                <a:lnTo>
                  <a:pt x="321276" y="231782"/>
                </a:lnTo>
              </a:path>
            </a:pathLst>
          </a:custGeom>
          <a:noFill/>
          <a:ln w="19050">
            <a:solidFill>
              <a:schemeClr val="tx1"/>
            </a:solidFill>
          </a:ln>
          <a:effectLst/>
          <a:extLst/>
        </p:spPr>
        <p:txBody>
          <a:bodyPr rtlCol="0" anchor="ctr"/>
          <a:lstStyle/>
          <a:p>
            <a:pPr algn="ctr"/>
            <a:endParaRPr kumimoji="1" lang="ja-JP" altLang="en-US"/>
          </a:p>
        </p:txBody>
      </p:sp>
      <p:sp>
        <p:nvSpPr>
          <p:cNvPr id="48" name="円弧 47">
            <a:extLst>
              <a:ext uri="{FF2B5EF4-FFF2-40B4-BE49-F238E27FC236}">
                <a16:creationId xmlns:a16="http://schemas.microsoft.com/office/drawing/2014/main" id="{0E8BB3D3-5DB3-427B-91D6-9B6216CACBA4}"/>
              </a:ext>
            </a:extLst>
          </p:cNvPr>
          <p:cNvSpPr/>
          <p:nvPr/>
        </p:nvSpPr>
        <p:spPr>
          <a:xfrm rot="5979861">
            <a:off x="2453325" y="3061753"/>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円弧 48">
            <a:extLst>
              <a:ext uri="{FF2B5EF4-FFF2-40B4-BE49-F238E27FC236}">
                <a16:creationId xmlns:a16="http://schemas.microsoft.com/office/drawing/2014/main" id="{F29A92F0-90CE-4E15-90C5-46C13B9ECA30}"/>
              </a:ext>
            </a:extLst>
          </p:cNvPr>
          <p:cNvSpPr/>
          <p:nvPr/>
        </p:nvSpPr>
        <p:spPr>
          <a:xfrm rot="6885084">
            <a:off x="2280212" y="3224275"/>
            <a:ext cx="759037" cy="759037"/>
          </a:xfrm>
          <a:prstGeom prst="arc">
            <a:avLst>
              <a:gd name="adj1" fmla="val 14372250"/>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E697928-FC98-49C0-A3CE-17F0FF175E11}"/>
                  </a:ext>
                </a:extLst>
              </p:cNvPr>
              <p:cNvSpPr txBox="1"/>
              <p:nvPr/>
            </p:nvSpPr>
            <p:spPr>
              <a:xfrm>
                <a:off x="1448576" y="3324252"/>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50" name="テキスト ボックス 49">
                <a:extLst>
                  <a:ext uri="{FF2B5EF4-FFF2-40B4-BE49-F238E27FC236}">
                    <a16:creationId xmlns:a16="http://schemas.microsoft.com/office/drawing/2014/main" id="{0E697928-FC98-49C0-A3CE-17F0FF175E11}"/>
                  </a:ext>
                </a:extLst>
              </p:cNvPr>
              <p:cNvSpPr txBox="1">
                <a:spLocks noRot="1" noChangeAspect="1" noMove="1" noResize="1" noEditPoints="1" noAdjustHandles="1" noChangeArrowheads="1" noChangeShapeType="1" noTextEdit="1"/>
              </p:cNvSpPr>
              <p:nvPr/>
            </p:nvSpPr>
            <p:spPr>
              <a:xfrm>
                <a:off x="1448576" y="3324252"/>
                <a:ext cx="426784"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7706585A-D9ED-4BB5-84DC-A512B3BF6D38}"/>
                  </a:ext>
                </a:extLst>
              </p:cNvPr>
              <p:cNvSpPr txBox="1"/>
              <p:nvPr/>
            </p:nvSpPr>
            <p:spPr>
              <a:xfrm>
                <a:off x="6343821" y="1286831"/>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51" name="テキスト ボックス 50">
                <a:extLst>
                  <a:ext uri="{FF2B5EF4-FFF2-40B4-BE49-F238E27FC236}">
                    <a16:creationId xmlns:a16="http://schemas.microsoft.com/office/drawing/2014/main" id="{7706585A-D9ED-4BB5-84DC-A512B3BF6D38}"/>
                  </a:ext>
                </a:extLst>
              </p:cNvPr>
              <p:cNvSpPr txBox="1">
                <a:spLocks noRot="1" noChangeAspect="1" noMove="1" noResize="1" noEditPoints="1" noAdjustHandles="1" noChangeArrowheads="1" noChangeShapeType="1" noTextEdit="1"/>
              </p:cNvSpPr>
              <p:nvPr/>
            </p:nvSpPr>
            <p:spPr>
              <a:xfrm>
                <a:off x="6343821" y="1286831"/>
                <a:ext cx="402739"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460082" y="3324252"/>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460082" y="3324252"/>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6436790" y="469437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6436790" y="4694378"/>
                <a:ext cx="403187"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F427EB85-2745-42EF-8F6A-84E602C50D6E}"/>
                  </a:ext>
                </a:extLst>
              </p:cNvPr>
              <p:cNvSpPr txBox="1"/>
              <p:nvPr/>
            </p:nvSpPr>
            <p:spPr>
              <a:xfrm>
                <a:off x="4952337" y="4391709"/>
                <a:ext cx="379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id="{F427EB85-2745-42EF-8F6A-84E602C50D6E}"/>
                  </a:ext>
                </a:extLst>
              </p:cNvPr>
              <p:cNvSpPr txBox="1">
                <a:spLocks noRot="1" noChangeAspect="1" noMove="1" noResize="1" noEditPoints="1" noAdjustHandles="1" noChangeArrowheads="1" noChangeShapeType="1" noTextEdit="1"/>
              </p:cNvSpPr>
              <p:nvPr/>
            </p:nvSpPr>
            <p:spPr>
              <a:xfrm>
                <a:off x="4952337" y="4391709"/>
                <a:ext cx="379911" cy="369332"/>
              </a:xfrm>
              <a:prstGeom prst="rect">
                <a:avLst/>
              </a:prstGeom>
              <a:blipFill>
                <a:blip r:embed="rId6"/>
                <a:stretch>
                  <a:fillRect l="-15873" t="-6557" r="-17460"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777E6A-4F19-4407-B206-3ADEDDA41438}"/>
                  </a:ext>
                </a:extLst>
              </p:cNvPr>
              <p:cNvSpPr txBox="1"/>
              <p:nvPr/>
            </p:nvSpPr>
            <p:spPr>
              <a:xfrm>
                <a:off x="5715295" y="3571011"/>
                <a:ext cx="3863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id="{9F777E6A-4F19-4407-B206-3ADEDDA41438}"/>
                  </a:ext>
                </a:extLst>
              </p:cNvPr>
              <p:cNvSpPr txBox="1">
                <a:spLocks noRot="1" noChangeAspect="1" noMove="1" noResize="1" noEditPoints="1" noAdjustHandles="1" noChangeArrowheads="1" noChangeShapeType="1" noTextEdit="1"/>
              </p:cNvSpPr>
              <p:nvPr/>
            </p:nvSpPr>
            <p:spPr>
              <a:xfrm>
                <a:off x="5715295" y="3571011"/>
                <a:ext cx="386323" cy="369332"/>
              </a:xfrm>
              <a:prstGeom prst="rect">
                <a:avLst/>
              </a:prstGeom>
              <a:blipFill>
                <a:blip r:embed="rId7"/>
                <a:stretch>
                  <a:fillRect l="-17460" t="-6667" r="-17460" b="-5000"/>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DA791363-58E6-44EE-B83D-3F9E4C5B2F2F}"/>
              </a:ext>
            </a:extLst>
          </p:cNvPr>
          <p:cNvCxnSpPr>
            <a:cxnSpLocks/>
          </p:cNvCxnSpPr>
          <p:nvPr/>
        </p:nvCxnSpPr>
        <p:spPr>
          <a:xfrm flipH="1" flipV="1">
            <a:off x="6032742" y="3538645"/>
            <a:ext cx="181578" cy="60166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382505A8-AB9F-4F8F-B5CC-D0C145940F58}"/>
                  </a:ext>
                </a:extLst>
              </p:cNvPr>
              <p:cNvSpPr txBox="1"/>
              <p:nvPr/>
            </p:nvSpPr>
            <p:spPr>
              <a:xfrm>
                <a:off x="6162570" y="4113399"/>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id="{382505A8-AB9F-4F8F-B5CC-D0C145940F58}"/>
                  </a:ext>
                </a:extLst>
              </p:cNvPr>
              <p:cNvSpPr txBox="1">
                <a:spLocks noRot="1" noChangeAspect="1" noMove="1" noResize="1" noEditPoints="1" noAdjustHandles="1" noChangeArrowheads="1" noChangeShapeType="1" noTextEdit="1"/>
              </p:cNvSpPr>
              <p:nvPr/>
            </p:nvSpPr>
            <p:spPr>
              <a:xfrm>
                <a:off x="6162570" y="4113399"/>
                <a:ext cx="368691" cy="369332"/>
              </a:xfrm>
              <a:prstGeom prst="rect">
                <a:avLst/>
              </a:prstGeom>
              <a:blipFill>
                <a:blip r:embed="rId8"/>
                <a:stretch>
                  <a:fillRect l="-18333" t="-6667" r="-18333"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98329C-7F4A-4505-9F57-27BB4688D877}"/>
                  </a:ext>
                </a:extLst>
              </p:cNvPr>
              <p:cNvSpPr txBox="1"/>
              <p:nvPr/>
            </p:nvSpPr>
            <p:spPr>
              <a:xfrm>
                <a:off x="4053022" y="2029259"/>
                <a:ext cx="3670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1</m:t>
                      </m:r>
                    </m:oMath>
                  </m:oMathPara>
                </a14:m>
                <a:endParaRPr kumimoji="1" lang="ja-JP" altLang="en-US" sz="3200" dirty="0"/>
              </a:p>
            </p:txBody>
          </p:sp>
        </mc:Choice>
        <mc:Fallback xmlns="">
          <p:sp>
            <p:nvSpPr>
              <p:cNvPr id="61" name="テキスト ボックス 60">
                <a:extLst>
                  <a:ext uri="{FF2B5EF4-FFF2-40B4-BE49-F238E27FC236}">
                    <a16:creationId xmlns:a16="http://schemas.microsoft.com/office/drawing/2014/main" id="{6698329C-7F4A-4505-9F57-27BB4688D877}"/>
                  </a:ext>
                </a:extLst>
              </p:cNvPr>
              <p:cNvSpPr txBox="1">
                <a:spLocks noRot="1" noChangeAspect="1" noMove="1" noResize="1" noEditPoints="1" noAdjustHandles="1" noChangeArrowheads="1" noChangeShapeType="1" noTextEdit="1"/>
              </p:cNvSpPr>
              <p:nvPr/>
            </p:nvSpPr>
            <p:spPr>
              <a:xfrm>
                <a:off x="4053022" y="2029259"/>
                <a:ext cx="367087"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BFE9E448-FB1B-4276-AEA3-839852A52964}"/>
                  </a:ext>
                </a:extLst>
              </p:cNvPr>
              <p:cNvSpPr txBox="1"/>
              <p:nvPr/>
            </p:nvSpPr>
            <p:spPr>
              <a:xfrm>
                <a:off x="2703005" y="3207691"/>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62" name="テキスト ボックス 61">
                <a:extLst>
                  <a:ext uri="{FF2B5EF4-FFF2-40B4-BE49-F238E27FC236}">
                    <a16:creationId xmlns:a16="http://schemas.microsoft.com/office/drawing/2014/main" id="{BFE9E448-FB1B-4276-AEA3-839852A52964}"/>
                  </a:ext>
                </a:extLst>
              </p:cNvPr>
              <p:cNvSpPr txBox="1">
                <a:spLocks noRot="1" noChangeAspect="1" noMove="1" noResize="1" noEditPoints="1" noAdjustHandles="1" noChangeArrowheads="1" noChangeShapeType="1" noTextEdit="1"/>
              </p:cNvSpPr>
              <p:nvPr/>
            </p:nvSpPr>
            <p:spPr>
              <a:xfrm>
                <a:off x="2703005" y="3207691"/>
                <a:ext cx="277640" cy="369332"/>
              </a:xfrm>
              <a:prstGeom prst="rect">
                <a:avLst/>
              </a:prstGeom>
              <a:blipFill>
                <a:blip r:embed="rId10"/>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C184C6B-4A6F-4023-BFEE-B22BED1968DF}"/>
                  </a:ext>
                </a:extLst>
              </p:cNvPr>
              <p:cNvSpPr txBox="1"/>
              <p:nvPr/>
            </p:nvSpPr>
            <p:spPr>
              <a:xfrm>
                <a:off x="3195916" y="3077348"/>
                <a:ext cx="2832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id="{4C184C6B-4A6F-4023-BFEE-B22BED1968DF}"/>
                  </a:ext>
                </a:extLst>
              </p:cNvPr>
              <p:cNvSpPr txBox="1">
                <a:spLocks noRot="1" noChangeAspect="1" noMove="1" noResize="1" noEditPoints="1" noAdjustHandles="1" noChangeArrowheads="1" noChangeShapeType="1" noTextEdit="1"/>
              </p:cNvSpPr>
              <p:nvPr/>
            </p:nvSpPr>
            <p:spPr>
              <a:xfrm>
                <a:off x="3195916" y="3077348"/>
                <a:ext cx="283218" cy="369332"/>
              </a:xfrm>
              <a:prstGeom prst="rect">
                <a:avLst/>
              </a:prstGeom>
              <a:blipFill>
                <a:blip r:embed="rId11"/>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240E664-B269-4215-BCD2-D2F7FF1FB392}"/>
                  </a:ext>
                </a:extLst>
              </p:cNvPr>
              <p:cNvSpPr txBox="1"/>
              <p:nvPr/>
            </p:nvSpPr>
            <p:spPr>
              <a:xfrm>
                <a:off x="3022172" y="3486413"/>
                <a:ext cx="2550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id="{6240E664-B269-4215-BCD2-D2F7FF1FB392}"/>
                  </a:ext>
                </a:extLst>
              </p:cNvPr>
              <p:cNvSpPr txBox="1">
                <a:spLocks noRot="1" noChangeAspect="1" noMove="1" noResize="1" noEditPoints="1" noAdjustHandles="1" noChangeArrowheads="1" noChangeShapeType="1" noTextEdit="1"/>
              </p:cNvSpPr>
              <p:nvPr/>
            </p:nvSpPr>
            <p:spPr>
              <a:xfrm>
                <a:off x="3022172" y="3486413"/>
                <a:ext cx="255005" cy="369332"/>
              </a:xfrm>
              <a:prstGeom prst="rect">
                <a:avLst/>
              </a:prstGeom>
              <a:blipFill>
                <a:blip r:embed="rId12"/>
                <a:stretch>
                  <a:fillRect l="-9524" r="-4762"/>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061A3CE0-0A6F-4E50-9A57-F1673DF0AB52}"/>
              </a:ext>
            </a:extLst>
          </p:cNvPr>
          <p:cNvCxnSpPr>
            <a:cxnSpLocks/>
          </p:cNvCxnSpPr>
          <p:nvPr/>
        </p:nvCxnSpPr>
        <p:spPr>
          <a:xfrm flipH="1">
            <a:off x="1875360" y="1591842"/>
            <a:ext cx="4571458" cy="1859721"/>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482414-33FE-4CFB-A659-314F00A9B4C1}"/>
              </a:ext>
            </a:extLst>
          </p:cNvPr>
          <p:cNvCxnSpPr>
            <a:cxnSpLocks/>
          </p:cNvCxnSpPr>
          <p:nvPr/>
        </p:nvCxnSpPr>
        <p:spPr>
          <a:xfrm>
            <a:off x="1863482" y="3645024"/>
            <a:ext cx="3176750" cy="797255"/>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E31F92B-1748-4324-A8F5-D1E666F32362}"/>
                  </a:ext>
                </a:extLst>
              </p:cNvPr>
              <p:cNvSpPr txBox="1"/>
              <p:nvPr/>
            </p:nvSpPr>
            <p:spPr>
              <a:xfrm>
                <a:off x="2884237" y="4088286"/>
                <a:ext cx="761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𝑏</m:t>
                          </m:r>
                        </m:e>
                      </m:func>
                    </m:oMath>
                  </m:oMathPara>
                </a14:m>
                <a:endParaRPr kumimoji="1" lang="ja-JP" altLang="en-US" sz="2400" dirty="0"/>
              </a:p>
            </p:txBody>
          </p:sp>
        </mc:Choice>
        <mc:Fallback xmlns="">
          <p:sp>
            <p:nvSpPr>
              <p:cNvPr id="73" name="テキスト ボックス 72">
                <a:extLst>
                  <a:ext uri="{FF2B5EF4-FFF2-40B4-BE49-F238E27FC236}">
                    <a16:creationId xmlns:a16="http://schemas.microsoft.com/office/drawing/2014/main" id="{3E31F92B-1748-4324-A8F5-D1E666F32362}"/>
                  </a:ext>
                </a:extLst>
              </p:cNvPr>
              <p:cNvSpPr txBox="1">
                <a:spLocks noRot="1" noChangeAspect="1" noMove="1" noResize="1" noEditPoints="1" noAdjustHandles="1" noChangeArrowheads="1" noChangeShapeType="1" noTextEdit="1"/>
              </p:cNvSpPr>
              <p:nvPr/>
            </p:nvSpPr>
            <p:spPr>
              <a:xfrm>
                <a:off x="2884237" y="4088286"/>
                <a:ext cx="761747" cy="369332"/>
              </a:xfrm>
              <a:prstGeom prst="rect">
                <a:avLst/>
              </a:prstGeom>
              <a:blipFill>
                <a:blip r:embed="rId13"/>
                <a:stretch>
                  <a:fillRect l="-2400" t="-1667" r="-6400"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FB0A20E2-0085-466B-A9E4-B680BA11E881}"/>
                  </a:ext>
                </a:extLst>
              </p:cNvPr>
              <p:cNvSpPr txBox="1"/>
              <p:nvPr/>
            </p:nvSpPr>
            <p:spPr>
              <a:xfrm>
                <a:off x="4168047" y="3207691"/>
                <a:ext cx="7673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𝑎</m:t>
                          </m:r>
                        </m:e>
                      </m:func>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FB0A20E2-0085-466B-A9E4-B680BA11E881}"/>
                  </a:ext>
                </a:extLst>
              </p:cNvPr>
              <p:cNvSpPr txBox="1">
                <a:spLocks noRot="1" noChangeAspect="1" noMove="1" noResize="1" noEditPoints="1" noAdjustHandles="1" noChangeArrowheads="1" noChangeShapeType="1" noTextEdit="1"/>
              </p:cNvSpPr>
              <p:nvPr/>
            </p:nvSpPr>
            <p:spPr>
              <a:xfrm>
                <a:off x="4168047" y="3207691"/>
                <a:ext cx="767325" cy="369332"/>
              </a:xfrm>
              <a:prstGeom prst="rect">
                <a:avLst/>
              </a:prstGeom>
              <a:blipFill>
                <a:blip r:embed="rId14"/>
                <a:stretch>
                  <a:fillRect l="-3175" r="-15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7271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球面三角形の余弦定理</a:t>
            </a:r>
          </a:p>
        </p:txBody>
      </p:sp>
      <p:cxnSp>
        <p:nvCxnSpPr>
          <p:cNvPr id="22" name="直線矢印コネクタ 21"/>
          <p:cNvCxnSpPr>
            <a:cxnSpLocks/>
          </p:cNvCxnSpPr>
          <p:nvPr/>
        </p:nvCxnSpPr>
        <p:spPr>
          <a:xfrm flipV="1">
            <a:off x="1863482" y="1700808"/>
            <a:ext cx="4601686" cy="183446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p:cNvCxnSpPr>
          <p:nvPr/>
        </p:nvCxnSpPr>
        <p:spPr>
          <a:xfrm flipV="1">
            <a:off x="5040232" y="3773901"/>
            <a:ext cx="648103" cy="1198159"/>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a:off x="3956519" y="2724914"/>
            <a:ext cx="1083713" cy="2247145"/>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7316197">
            <a:off x="1767881" y="3196310"/>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87C15833-935F-4B62-BB41-64CB5C44DE80}"/>
              </a:ext>
            </a:extLst>
          </p:cNvPr>
          <p:cNvSpPr/>
          <p:nvPr/>
        </p:nvSpPr>
        <p:spPr>
          <a:xfrm>
            <a:off x="4559214" y="995358"/>
            <a:ext cx="2258454" cy="4939292"/>
          </a:xfrm>
          <a:prstGeom prst="arc">
            <a:avLst>
              <a:gd name="adj1" fmla="val 17635376"/>
              <a:gd name="adj2" fmla="val 441954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098D6298-A24B-4997-B07A-FE4F445255AC}"/>
              </a:ext>
            </a:extLst>
          </p:cNvPr>
          <p:cNvCxnSpPr>
            <a:cxnSpLocks/>
            <a:endCxn id="26" idx="2"/>
          </p:cNvCxnSpPr>
          <p:nvPr/>
        </p:nvCxnSpPr>
        <p:spPr>
          <a:xfrm>
            <a:off x="1863482" y="3535270"/>
            <a:ext cx="4434499" cy="2008689"/>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69C6672-E1E4-4D10-A39C-A91BFACD6DA5}"/>
              </a:ext>
            </a:extLst>
          </p:cNvPr>
          <p:cNvCxnSpPr>
            <a:cxnSpLocks/>
          </p:cNvCxnSpPr>
          <p:nvPr/>
        </p:nvCxnSpPr>
        <p:spPr>
          <a:xfrm flipH="1" flipV="1">
            <a:off x="4969009" y="2326894"/>
            <a:ext cx="719326" cy="146202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0" name="フリーフォーム 8">
            <a:extLst>
              <a:ext uri="{FF2B5EF4-FFF2-40B4-BE49-F238E27FC236}">
                <a16:creationId xmlns:a16="http://schemas.microsoft.com/office/drawing/2014/main" id="{DAACC1AA-7392-450A-9B2E-29470CBF42D0}"/>
              </a:ext>
            </a:extLst>
          </p:cNvPr>
          <p:cNvSpPr/>
          <p:nvPr/>
        </p:nvSpPr>
        <p:spPr bwMode="auto">
          <a:xfrm rot="20183157" flipH="1">
            <a:off x="3985411" y="266770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852034F6-E0AD-42F3-858B-09AB58BEB989}"/>
              </a:ext>
            </a:extLst>
          </p:cNvPr>
          <p:cNvCxnSpPr>
            <a:cxnSpLocks/>
          </p:cNvCxnSpPr>
          <p:nvPr/>
        </p:nvCxnSpPr>
        <p:spPr>
          <a:xfrm flipV="1">
            <a:off x="4676398" y="3776509"/>
            <a:ext cx="1005876" cy="46477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9" name="円弧 48">
            <a:extLst>
              <a:ext uri="{FF2B5EF4-FFF2-40B4-BE49-F238E27FC236}">
                <a16:creationId xmlns:a16="http://schemas.microsoft.com/office/drawing/2014/main" id="{F29A92F0-90CE-4E15-90C5-46C13B9ECA30}"/>
              </a:ext>
            </a:extLst>
          </p:cNvPr>
          <p:cNvSpPr/>
          <p:nvPr/>
        </p:nvSpPr>
        <p:spPr>
          <a:xfrm rot="616923">
            <a:off x="4647624" y="4649587"/>
            <a:ext cx="759037" cy="730595"/>
          </a:xfrm>
          <a:prstGeom prst="arc">
            <a:avLst>
              <a:gd name="adj1" fmla="val 14372250"/>
              <a:gd name="adj2" fmla="val 17214157"/>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E697928-FC98-49C0-A3CE-17F0FF175E11}"/>
                  </a:ext>
                </a:extLst>
              </p:cNvPr>
              <p:cNvSpPr txBox="1"/>
              <p:nvPr/>
            </p:nvSpPr>
            <p:spPr>
              <a:xfrm>
                <a:off x="1448576" y="3324252"/>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50" name="テキスト ボックス 49">
                <a:extLst>
                  <a:ext uri="{FF2B5EF4-FFF2-40B4-BE49-F238E27FC236}">
                    <a16:creationId xmlns:a16="http://schemas.microsoft.com/office/drawing/2014/main" id="{0E697928-FC98-49C0-A3CE-17F0FF175E11}"/>
                  </a:ext>
                </a:extLst>
              </p:cNvPr>
              <p:cNvSpPr txBox="1">
                <a:spLocks noRot="1" noChangeAspect="1" noMove="1" noResize="1" noEditPoints="1" noAdjustHandles="1" noChangeArrowheads="1" noChangeShapeType="1" noTextEdit="1"/>
              </p:cNvSpPr>
              <p:nvPr/>
            </p:nvSpPr>
            <p:spPr>
              <a:xfrm>
                <a:off x="1448576" y="3324252"/>
                <a:ext cx="426784"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6465168" y="1324738"/>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6465168" y="1324738"/>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6299835" y="5472493"/>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6299835" y="5472493"/>
                <a:ext cx="403187"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F427EB85-2745-42EF-8F6A-84E602C50D6E}"/>
                  </a:ext>
                </a:extLst>
              </p:cNvPr>
              <p:cNvSpPr txBox="1"/>
              <p:nvPr/>
            </p:nvSpPr>
            <p:spPr>
              <a:xfrm>
                <a:off x="4792227" y="5047075"/>
                <a:ext cx="379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id="{F427EB85-2745-42EF-8F6A-84E602C50D6E}"/>
                  </a:ext>
                </a:extLst>
              </p:cNvPr>
              <p:cNvSpPr txBox="1">
                <a:spLocks noRot="1" noChangeAspect="1" noMove="1" noResize="1" noEditPoints="1" noAdjustHandles="1" noChangeArrowheads="1" noChangeShapeType="1" noTextEdit="1"/>
              </p:cNvSpPr>
              <p:nvPr/>
            </p:nvSpPr>
            <p:spPr>
              <a:xfrm>
                <a:off x="4792227" y="5047075"/>
                <a:ext cx="379911" cy="369332"/>
              </a:xfrm>
              <a:prstGeom prst="rect">
                <a:avLst/>
              </a:prstGeom>
              <a:blipFill>
                <a:blip r:embed="rId5"/>
                <a:stretch>
                  <a:fillRect l="-16129" t="-6557" r="-19355"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777E6A-4F19-4407-B206-3ADEDDA41438}"/>
                  </a:ext>
                </a:extLst>
              </p:cNvPr>
              <p:cNvSpPr txBox="1"/>
              <p:nvPr/>
            </p:nvSpPr>
            <p:spPr>
              <a:xfrm>
                <a:off x="4778349" y="1901159"/>
                <a:ext cx="3863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id="{9F777E6A-4F19-4407-B206-3ADEDDA41438}"/>
                  </a:ext>
                </a:extLst>
              </p:cNvPr>
              <p:cNvSpPr txBox="1">
                <a:spLocks noRot="1" noChangeAspect="1" noMove="1" noResize="1" noEditPoints="1" noAdjustHandles="1" noChangeArrowheads="1" noChangeShapeType="1" noTextEdit="1"/>
              </p:cNvSpPr>
              <p:nvPr/>
            </p:nvSpPr>
            <p:spPr>
              <a:xfrm>
                <a:off x="4778349" y="1901159"/>
                <a:ext cx="386323" cy="369332"/>
              </a:xfrm>
              <a:prstGeom prst="rect">
                <a:avLst/>
              </a:prstGeom>
              <a:blipFill>
                <a:blip r:embed="rId6"/>
                <a:stretch>
                  <a:fillRect l="-17460" t="-6667" r="-17460"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382505A8-AB9F-4F8F-B5CC-D0C145940F58}"/>
                  </a:ext>
                </a:extLst>
              </p:cNvPr>
              <p:cNvSpPr txBox="1"/>
              <p:nvPr/>
            </p:nvSpPr>
            <p:spPr>
              <a:xfrm>
                <a:off x="5723378" y="3459487"/>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id="{382505A8-AB9F-4F8F-B5CC-D0C145940F58}"/>
                  </a:ext>
                </a:extLst>
              </p:cNvPr>
              <p:cNvSpPr txBox="1">
                <a:spLocks noRot="1" noChangeAspect="1" noMove="1" noResize="1" noEditPoints="1" noAdjustHandles="1" noChangeArrowheads="1" noChangeShapeType="1" noTextEdit="1"/>
              </p:cNvSpPr>
              <p:nvPr/>
            </p:nvSpPr>
            <p:spPr>
              <a:xfrm>
                <a:off x="5723378" y="3459487"/>
                <a:ext cx="368691" cy="369332"/>
              </a:xfrm>
              <a:prstGeom prst="rect">
                <a:avLst/>
              </a:prstGeom>
              <a:blipFill>
                <a:blip r:embed="rId7"/>
                <a:stretch>
                  <a:fillRect l="-18333" t="-6667" r="-18333"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BFE9E448-FB1B-4276-AEA3-839852A52964}"/>
                  </a:ext>
                </a:extLst>
              </p:cNvPr>
              <p:cNvSpPr txBox="1"/>
              <p:nvPr/>
            </p:nvSpPr>
            <p:spPr>
              <a:xfrm>
                <a:off x="3592238" y="3532015"/>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62" name="テキスト ボックス 61">
                <a:extLst>
                  <a:ext uri="{FF2B5EF4-FFF2-40B4-BE49-F238E27FC236}">
                    <a16:creationId xmlns:a16="http://schemas.microsoft.com/office/drawing/2014/main" id="{BFE9E448-FB1B-4276-AEA3-839852A52964}"/>
                  </a:ext>
                </a:extLst>
              </p:cNvPr>
              <p:cNvSpPr txBox="1">
                <a:spLocks noRot="1" noChangeAspect="1" noMove="1" noResize="1" noEditPoints="1" noAdjustHandles="1" noChangeArrowheads="1" noChangeShapeType="1" noTextEdit="1"/>
              </p:cNvSpPr>
              <p:nvPr/>
            </p:nvSpPr>
            <p:spPr>
              <a:xfrm>
                <a:off x="3592238" y="3532015"/>
                <a:ext cx="277640" cy="369332"/>
              </a:xfrm>
              <a:prstGeom prst="rect">
                <a:avLst/>
              </a:prstGeom>
              <a:blipFill>
                <a:blip r:embed="rId8"/>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C184C6B-4A6F-4023-BFEE-B22BED1968DF}"/>
                  </a:ext>
                </a:extLst>
              </p:cNvPr>
              <p:cNvSpPr txBox="1"/>
              <p:nvPr/>
            </p:nvSpPr>
            <p:spPr>
              <a:xfrm>
                <a:off x="3993714" y="3509784"/>
                <a:ext cx="28321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id="{4C184C6B-4A6F-4023-BFEE-B22BED1968DF}"/>
                  </a:ext>
                </a:extLst>
              </p:cNvPr>
              <p:cNvSpPr txBox="1">
                <a:spLocks noRot="1" noChangeAspect="1" noMove="1" noResize="1" noEditPoints="1" noAdjustHandles="1" noChangeArrowheads="1" noChangeShapeType="1" noTextEdit="1"/>
              </p:cNvSpPr>
              <p:nvPr/>
            </p:nvSpPr>
            <p:spPr>
              <a:xfrm>
                <a:off x="3993714" y="3509784"/>
                <a:ext cx="283218" cy="369332"/>
              </a:xfrm>
              <a:prstGeom prst="rect">
                <a:avLst/>
              </a:prstGeom>
              <a:blipFill>
                <a:blip r:embed="rId9"/>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240E664-B269-4215-BCD2-D2F7FF1FB392}"/>
                  </a:ext>
                </a:extLst>
              </p:cNvPr>
              <p:cNvSpPr txBox="1"/>
              <p:nvPr/>
            </p:nvSpPr>
            <p:spPr>
              <a:xfrm>
                <a:off x="4932957" y="4318627"/>
                <a:ext cx="2550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id="{6240E664-B269-4215-BCD2-D2F7FF1FB392}"/>
                  </a:ext>
                </a:extLst>
              </p:cNvPr>
              <p:cNvSpPr txBox="1">
                <a:spLocks noRot="1" noChangeAspect="1" noMove="1" noResize="1" noEditPoints="1" noAdjustHandles="1" noChangeArrowheads="1" noChangeShapeType="1" noTextEdit="1"/>
              </p:cNvSpPr>
              <p:nvPr/>
            </p:nvSpPr>
            <p:spPr>
              <a:xfrm>
                <a:off x="4932957" y="4318627"/>
                <a:ext cx="255005" cy="369332"/>
              </a:xfrm>
              <a:prstGeom prst="rect">
                <a:avLst/>
              </a:prstGeom>
              <a:blipFill>
                <a:blip r:embed="rId10"/>
                <a:stretch>
                  <a:fillRect l="-7143" r="-7143"/>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061A3CE0-0A6F-4E50-9A57-F1673DF0AB52}"/>
              </a:ext>
            </a:extLst>
          </p:cNvPr>
          <p:cNvCxnSpPr>
            <a:cxnSpLocks/>
          </p:cNvCxnSpPr>
          <p:nvPr/>
        </p:nvCxnSpPr>
        <p:spPr>
          <a:xfrm flipH="1">
            <a:off x="1890624" y="2240323"/>
            <a:ext cx="2986200" cy="1174147"/>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482414-33FE-4CFB-A659-314F00A9B4C1}"/>
              </a:ext>
            </a:extLst>
          </p:cNvPr>
          <p:cNvCxnSpPr>
            <a:cxnSpLocks/>
          </p:cNvCxnSpPr>
          <p:nvPr/>
        </p:nvCxnSpPr>
        <p:spPr>
          <a:xfrm flipV="1">
            <a:off x="2027631" y="2806028"/>
            <a:ext cx="1947506" cy="77618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E31F92B-1748-4324-A8F5-D1E666F32362}"/>
                  </a:ext>
                </a:extLst>
              </p:cNvPr>
              <p:cNvSpPr txBox="1"/>
              <p:nvPr/>
            </p:nvSpPr>
            <p:spPr>
              <a:xfrm rot="20248169">
                <a:off x="2756253" y="3103404"/>
                <a:ext cx="12064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𝑏</m:t>
                          </m:r>
                        </m:e>
                      </m:func>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𝑐</m:t>
                          </m:r>
                        </m:e>
                      </m:func>
                    </m:oMath>
                  </m:oMathPara>
                </a14:m>
                <a:endParaRPr kumimoji="1" lang="ja-JP" altLang="en-US" sz="2000" dirty="0"/>
              </a:p>
            </p:txBody>
          </p:sp>
        </mc:Choice>
        <mc:Fallback xmlns="">
          <p:sp>
            <p:nvSpPr>
              <p:cNvPr id="73" name="テキスト ボックス 72">
                <a:extLst>
                  <a:ext uri="{FF2B5EF4-FFF2-40B4-BE49-F238E27FC236}">
                    <a16:creationId xmlns:a16="http://schemas.microsoft.com/office/drawing/2014/main" id="{3E31F92B-1748-4324-A8F5-D1E666F32362}"/>
                  </a:ext>
                </a:extLst>
              </p:cNvPr>
              <p:cNvSpPr txBox="1">
                <a:spLocks noRot="1" noChangeAspect="1" noMove="1" noResize="1" noEditPoints="1" noAdjustHandles="1" noChangeArrowheads="1" noChangeShapeType="1" noTextEdit="1"/>
              </p:cNvSpPr>
              <p:nvPr/>
            </p:nvSpPr>
            <p:spPr>
              <a:xfrm rot="20248169">
                <a:off x="2756253" y="3103404"/>
                <a:ext cx="1206484"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FB0A20E2-0085-466B-A9E4-B680BA11E881}"/>
                  </a:ext>
                </a:extLst>
              </p:cNvPr>
              <p:cNvSpPr txBox="1"/>
              <p:nvPr/>
            </p:nvSpPr>
            <p:spPr>
              <a:xfrm rot="20285708">
                <a:off x="2615255" y="2689106"/>
                <a:ext cx="6389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𝑎</m:t>
                          </m:r>
                        </m:e>
                      </m:func>
                    </m:oMath>
                  </m:oMathPara>
                </a14:m>
                <a:endParaRPr kumimoji="1" lang="ja-JP" altLang="en-US" sz="2000" dirty="0"/>
              </a:p>
            </p:txBody>
          </p:sp>
        </mc:Choice>
        <mc:Fallback xmlns="">
          <p:sp>
            <p:nvSpPr>
              <p:cNvPr id="74" name="テキスト ボックス 73">
                <a:extLst>
                  <a:ext uri="{FF2B5EF4-FFF2-40B4-BE49-F238E27FC236}">
                    <a16:creationId xmlns:a16="http://schemas.microsoft.com/office/drawing/2014/main" id="{FB0A20E2-0085-466B-A9E4-B680BA11E881}"/>
                  </a:ext>
                </a:extLst>
              </p:cNvPr>
              <p:cNvSpPr txBox="1">
                <a:spLocks noRot="1" noChangeAspect="1" noMove="1" noResize="1" noEditPoints="1" noAdjustHandles="1" noChangeArrowheads="1" noChangeShapeType="1" noTextEdit="1"/>
              </p:cNvSpPr>
              <p:nvPr/>
            </p:nvSpPr>
            <p:spPr>
              <a:xfrm rot="20285708">
                <a:off x="2615255" y="2689106"/>
                <a:ext cx="638957" cy="307777"/>
              </a:xfrm>
              <a:prstGeom prst="rect">
                <a:avLst/>
              </a:prstGeom>
              <a:blipFill>
                <a:blip r:embed="rId12"/>
                <a:stretch>
                  <a:fillRect/>
                </a:stretch>
              </a:blipFill>
            </p:spPr>
            <p:txBody>
              <a:bodyPr/>
              <a:lstStyle/>
              <a:p>
                <a:r>
                  <a:rPr lang="ja-JP" altLang="en-US">
                    <a:noFill/>
                  </a:rPr>
                  <a:t> </a:t>
                </a:r>
              </a:p>
            </p:txBody>
          </p:sp>
        </mc:Fallback>
      </mc:AlternateContent>
      <p:sp>
        <p:nvSpPr>
          <p:cNvPr id="67" name="フリーフォーム 8">
            <a:extLst>
              <a:ext uri="{FF2B5EF4-FFF2-40B4-BE49-F238E27FC236}">
                <a16:creationId xmlns:a16="http://schemas.microsoft.com/office/drawing/2014/main" id="{D3871118-7AAF-49B3-A8D7-F8CDC85572E0}"/>
              </a:ext>
            </a:extLst>
          </p:cNvPr>
          <p:cNvSpPr/>
          <p:nvPr/>
        </p:nvSpPr>
        <p:spPr bwMode="auto">
          <a:xfrm rot="18029383" flipH="1">
            <a:off x="5070465" y="484915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5CF4126-7497-4261-BD6D-6C618CDEB924}"/>
                  </a:ext>
                </a:extLst>
              </p:cNvPr>
              <p:cNvSpPr txBox="1"/>
              <p:nvPr/>
            </p:nvSpPr>
            <p:spPr>
              <a:xfrm>
                <a:off x="3700584" y="2308644"/>
                <a:ext cx="4664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9" name="テキスト ボックス 68">
                <a:extLst>
                  <a:ext uri="{FF2B5EF4-FFF2-40B4-BE49-F238E27FC236}">
                    <a16:creationId xmlns:a16="http://schemas.microsoft.com/office/drawing/2014/main" id="{15CF4126-7497-4261-BD6D-6C618CDEB924}"/>
                  </a:ext>
                </a:extLst>
              </p:cNvPr>
              <p:cNvSpPr txBox="1">
                <a:spLocks noRot="1" noChangeAspect="1" noMove="1" noResize="1" noEditPoints="1" noAdjustHandles="1" noChangeArrowheads="1" noChangeShapeType="1" noTextEdit="1"/>
              </p:cNvSpPr>
              <p:nvPr/>
            </p:nvSpPr>
            <p:spPr>
              <a:xfrm>
                <a:off x="3700584" y="2308644"/>
                <a:ext cx="466474" cy="369332"/>
              </a:xfrm>
              <a:prstGeom prst="rect">
                <a:avLst/>
              </a:prstGeom>
              <a:blipFill>
                <a:blip r:embed="rId13"/>
                <a:stretch>
                  <a:fillRect l="-12987" t="-6667" r="-14286"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17B88311-36B3-42D1-8059-04725AA8A14C}"/>
                  </a:ext>
                </a:extLst>
              </p:cNvPr>
              <p:cNvSpPr txBox="1"/>
              <p:nvPr/>
            </p:nvSpPr>
            <p:spPr>
              <a:xfrm>
                <a:off x="4295930" y="4161585"/>
                <a:ext cx="448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70" name="テキスト ボックス 69">
                <a:extLst>
                  <a:ext uri="{FF2B5EF4-FFF2-40B4-BE49-F238E27FC236}">
                    <a16:creationId xmlns:a16="http://schemas.microsoft.com/office/drawing/2014/main" id="{17B88311-36B3-42D1-8059-04725AA8A14C}"/>
                  </a:ext>
                </a:extLst>
              </p:cNvPr>
              <p:cNvSpPr txBox="1">
                <a:spLocks noRot="1" noChangeAspect="1" noMove="1" noResize="1" noEditPoints="1" noAdjustHandles="1" noChangeArrowheads="1" noChangeShapeType="1" noTextEdit="1"/>
              </p:cNvSpPr>
              <p:nvPr/>
            </p:nvSpPr>
            <p:spPr>
              <a:xfrm>
                <a:off x="4295930" y="4161585"/>
                <a:ext cx="448841" cy="369332"/>
              </a:xfrm>
              <a:prstGeom prst="rect">
                <a:avLst/>
              </a:prstGeom>
              <a:blipFill>
                <a:blip r:embed="rId14"/>
                <a:stretch>
                  <a:fillRect l="-15068" t="-6667" r="-15068"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83A83503-D636-46AA-90F0-7AAA2645AF81}"/>
                  </a:ext>
                </a:extLst>
              </p:cNvPr>
              <p:cNvSpPr txBox="1"/>
              <p:nvPr/>
            </p:nvSpPr>
            <p:spPr>
              <a:xfrm>
                <a:off x="2508955" y="3522804"/>
                <a:ext cx="25500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72" name="テキスト ボックス 71">
                <a:extLst>
                  <a:ext uri="{FF2B5EF4-FFF2-40B4-BE49-F238E27FC236}">
                    <a16:creationId xmlns:a16="http://schemas.microsoft.com/office/drawing/2014/main" id="{83A83503-D636-46AA-90F0-7AAA2645AF81}"/>
                  </a:ext>
                </a:extLst>
              </p:cNvPr>
              <p:cNvSpPr txBox="1">
                <a:spLocks noRot="1" noChangeAspect="1" noMove="1" noResize="1" noEditPoints="1" noAdjustHandles="1" noChangeArrowheads="1" noChangeShapeType="1" noTextEdit="1"/>
              </p:cNvSpPr>
              <p:nvPr/>
            </p:nvSpPr>
            <p:spPr>
              <a:xfrm>
                <a:off x="2508955" y="3522804"/>
                <a:ext cx="255005" cy="369332"/>
              </a:xfrm>
              <a:prstGeom prst="rect">
                <a:avLst/>
              </a:prstGeom>
              <a:blipFill>
                <a:blip r:embed="rId15"/>
                <a:stretch>
                  <a:fillRect l="-9756" r="-7317"/>
                </a:stretch>
              </a:blipFill>
            </p:spPr>
            <p:txBody>
              <a:bodyPr/>
              <a:lstStyle/>
              <a:p>
                <a:r>
                  <a:rPr lang="ja-JP" altLang="en-US">
                    <a:noFill/>
                  </a:rPr>
                  <a:t> </a:t>
                </a:r>
              </a:p>
            </p:txBody>
          </p:sp>
        </mc:Fallback>
      </mc:AlternateContent>
      <p:cxnSp>
        <p:nvCxnSpPr>
          <p:cNvPr id="75" name="直線矢印コネクタ 74">
            <a:extLst>
              <a:ext uri="{FF2B5EF4-FFF2-40B4-BE49-F238E27FC236}">
                <a16:creationId xmlns:a16="http://schemas.microsoft.com/office/drawing/2014/main" id="{0A4F7FEE-28C9-4284-9D2B-E3C7EBB13772}"/>
              </a:ext>
            </a:extLst>
          </p:cNvPr>
          <p:cNvCxnSpPr>
            <a:cxnSpLocks/>
          </p:cNvCxnSpPr>
          <p:nvPr/>
        </p:nvCxnSpPr>
        <p:spPr>
          <a:xfrm flipV="1">
            <a:off x="5134548" y="3838642"/>
            <a:ext cx="612870" cy="1143448"/>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C17851A9-5F1A-4AFB-A0ED-4DC3C4DE2E11}"/>
                  </a:ext>
                </a:extLst>
              </p:cNvPr>
              <p:cNvSpPr txBox="1"/>
              <p:nvPr/>
            </p:nvSpPr>
            <p:spPr>
              <a:xfrm rot="20292750">
                <a:off x="5426799" y="4227462"/>
                <a:ext cx="11918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𝑏</m:t>
                          </m:r>
                        </m:e>
                      </m:func>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𝑎</m:t>
                          </m:r>
                        </m:e>
                      </m:func>
                    </m:oMath>
                  </m:oMathPara>
                </a14:m>
                <a:endParaRPr kumimoji="1" lang="ja-JP" altLang="en-US" sz="2000" dirty="0"/>
              </a:p>
            </p:txBody>
          </p:sp>
        </mc:Choice>
        <mc:Fallback xmlns="">
          <p:sp>
            <p:nvSpPr>
              <p:cNvPr id="76" name="テキスト ボックス 75">
                <a:extLst>
                  <a:ext uri="{FF2B5EF4-FFF2-40B4-BE49-F238E27FC236}">
                    <a16:creationId xmlns:a16="http://schemas.microsoft.com/office/drawing/2014/main" id="{C17851A9-5F1A-4AFB-A0ED-4DC3C4DE2E11}"/>
                  </a:ext>
                </a:extLst>
              </p:cNvPr>
              <p:cNvSpPr txBox="1">
                <a:spLocks noRot="1" noChangeAspect="1" noMove="1" noResize="1" noEditPoints="1" noAdjustHandles="1" noChangeArrowheads="1" noChangeShapeType="1" noTextEdit="1"/>
              </p:cNvSpPr>
              <p:nvPr/>
            </p:nvSpPr>
            <p:spPr>
              <a:xfrm rot="20292750">
                <a:off x="5426799" y="4227462"/>
                <a:ext cx="1191801" cy="307777"/>
              </a:xfrm>
              <a:prstGeom prst="rect">
                <a:avLst/>
              </a:prstGeom>
              <a:blipFill>
                <a:blip r:embed="rId16"/>
                <a:stretch>
                  <a:fillRect l="-2475"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0F3DF4D0-25F8-4A60-A5B2-0C254A7A9A0D}"/>
              </a:ext>
            </a:extLst>
          </p:cNvPr>
          <p:cNvCxnSpPr>
            <a:cxnSpLocks/>
          </p:cNvCxnSpPr>
          <p:nvPr/>
        </p:nvCxnSpPr>
        <p:spPr>
          <a:xfrm flipH="1" flipV="1">
            <a:off x="1904661" y="3702487"/>
            <a:ext cx="2972163" cy="1303978"/>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C50FFFCB-9251-43F4-BFD6-9046576AEB47}"/>
                  </a:ext>
                </a:extLst>
              </p:cNvPr>
              <p:cNvSpPr txBox="1"/>
              <p:nvPr/>
            </p:nvSpPr>
            <p:spPr>
              <a:xfrm rot="1265115">
                <a:off x="3030118" y="4411600"/>
                <a:ext cx="6335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𝑏</m:t>
                          </m:r>
                        </m:e>
                      </m:func>
                    </m:oMath>
                  </m:oMathPara>
                </a14:m>
                <a:endParaRPr kumimoji="1" lang="ja-JP" altLang="en-US" sz="2000" dirty="0"/>
              </a:p>
            </p:txBody>
          </p:sp>
        </mc:Choice>
        <mc:Fallback xmlns="">
          <p:sp>
            <p:nvSpPr>
              <p:cNvPr id="80" name="テキスト ボックス 79">
                <a:extLst>
                  <a:ext uri="{FF2B5EF4-FFF2-40B4-BE49-F238E27FC236}">
                    <a16:creationId xmlns:a16="http://schemas.microsoft.com/office/drawing/2014/main" id="{C50FFFCB-9251-43F4-BFD6-9046576AEB47}"/>
                  </a:ext>
                </a:extLst>
              </p:cNvPr>
              <p:cNvSpPr txBox="1">
                <a:spLocks noRot="1" noChangeAspect="1" noMove="1" noResize="1" noEditPoints="1" noAdjustHandles="1" noChangeArrowheads="1" noChangeShapeType="1" noTextEdit="1"/>
              </p:cNvSpPr>
              <p:nvPr/>
            </p:nvSpPr>
            <p:spPr>
              <a:xfrm rot="1265115">
                <a:off x="3030118" y="4411600"/>
                <a:ext cx="633507" cy="307777"/>
              </a:xfrm>
              <a:prstGeom prst="rect">
                <a:avLst/>
              </a:prstGeom>
              <a:blipFill>
                <a:blip r:embed="rId17"/>
                <a:stretch>
                  <a:fillRect r="-5172" b="-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02258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6394900" y="2610408"/>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p:cNvCxnSpPr>
          <p:nvPr/>
        </p:nvCxnSpPr>
        <p:spPr>
          <a:xfrm flipH="1">
            <a:off x="5611159" y="2728368"/>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endCxn id="4" idx="0"/>
          </p:cNvCxnSpPr>
          <p:nvPr/>
        </p:nvCxnSpPr>
        <p:spPr>
          <a:xfrm flipH="1" flipV="1">
            <a:off x="5583070" y="2132856"/>
            <a:ext cx="4432" cy="193064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7065276" y="2464479"/>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7065276" y="2464479"/>
                <a:ext cx="653449" cy="369332"/>
              </a:xfrm>
              <a:prstGeom prst="rect">
                <a:avLst/>
              </a:prstGeom>
              <a:blipFill>
                <a:blip r:embed="rId2"/>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21E946E7-FA34-4C2E-829E-CB52091482D4}"/>
                  </a:ext>
                </a:extLst>
              </p:cNvPr>
              <p:cNvSpPr txBox="1"/>
              <p:nvPr/>
            </p:nvSpPr>
            <p:spPr>
              <a:xfrm>
                <a:off x="5278439" y="2833811"/>
                <a:ext cx="280974" cy="423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solidFill>
                                <a:schemeClr val="accent2"/>
                              </a:solidFill>
                              <a:latin typeface="Cambria Math" panose="02040503050406030204" pitchFamily="18" charset="0"/>
                            </a:rPr>
                          </m:ctrlPr>
                        </m:accPr>
                        <m:e>
                          <m:r>
                            <a:rPr lang="en-US" altLang="ja-JP" sz="2400" b="0" i="1" smtClean="0">
                              <a:solidFill>
                                <a:schemeClr val="accent2"/>
                              </a:solidFill>
                              <a:latin typeface="Cambria Math" panose="02040503050406030204" pitchFamily="18" charset="0"/>
                            </a:rPr>
                            <m:t>h</m:t>
                          </m:r>
                        </m:e>
                      </m:acc>
                    </m:oMath>
                  </m:oMathPara>
                </a14:m>
                <a:endParaRPr kumimoji="1" lang="ja-JP" altLang="en-US" sz="2400" dirty="0">
                  <a:solidFill>
                    <a:schemeClr val="accent2"/>
                  </a:solidFill>
                </a:endParaRPr>
              </a:p>
            </p:txBody>
          </p:sp>
        </mc:Choice>
        <mc:Fallback xmlns="">
          <p:sp>
            <p:nvSpPr>
              <p:cNvPr id="43" name="テキスト ボックス 42">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278439" y="2833811"/>
                <a:ext cx="280974" cy="4238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33C3871F-68A9-4797-A493-364F4E4A06AA}"/>
                  </a:ext>
                </a:extLst>
              </p:cNvPr>
              <p:cNvSpPr txBox="1"/>
              <p:nvPr/>
            </p:nvSpPr>
            <p:spPr>
              <a:xfrm>
                <a:off x="6242874" y="3348510"/>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20" name="テキスト ボックス 19">
                <a:extLst>
                  <a:ext uri="{FF2B5EF4-FFF2-40B4-BE49-F238E27FC236}">
                    <a16:creationId xmlns:a16="http://schemas.microsoft.com/office/drawing/2014/main" id="{33C3871F-68A9-4797-A493-364F4E4A06AA}"/>
                  </a:ext>
                </a:extLst>
              </p:cNvPr>
              <p:cNvSpPr txBox="1">
                <a:spLocks noRot="1" noChangeAspect="1" noMove="1" noResize="1" noEditPoints="1" noAdjustHandles="1" noChangeArrowheads="1" noChangeShapeType="1" noTextEdit="1"/>
              </p:cNvSpPr>
              <p:nvPr/>
            </p:nvSpPr>
            <p:spPr>
              <a:xfrm>
                <a:off x="6242874" y="3348510"/>
                <a:ext cx="465769" cy="369332"/>
              </a:xfrm>
              <a:prstGeom prst="rect">
                <a:avLst/>
              </a:prstGeom>
              <a:blipFill>
                <a:blip r:embed="rId4"/>
                <a:stretch>
                  <a:fillRect l="-3947"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168E1AB-C1EE-4501-BBC5-263CE95086FF}"/>
                  </a:ext>
                </a:extLst>
              </p:cNvPr>
              <p:cNvSpPr txBox="1"/>
              <p:nvPr/>
            </p:nvSpPr>
            <p:spPr>
              <a:xfrm>
                <a:off x="4540317" y="3357512"/>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21" name="テキスト ボックス 20">
                <a:extLst>
                  <a:ext uri="{FF2B5EF4-FFF2-40B4-BE49-F238E27FC236}">
                    <a16:creationId xmlns:a16="http://schemas.microsoft.com/office/drawing/2014/main" id="{3168E1AB-C1EE-4501-BBC5-263CE95086FF}"/>
                  </a:ext>
                </a:extLst>
              </p:cNvPr>
              <p:cNvSpPr txBox="1">
                <a:spLocks noRot="1" noChangeAspect="1" noMove="1" noResize="1" noEditPoints="1" noAdjustHandles="1" noChangeArrowheads="1" noChangeShapeType="1" noTextEdit="1"/>
              </p:cNvSpPr>
              <p:nvPr/>
            </p:nvSpPr>
            <p:spPr>
              <a:xfrm>
                <a:off x="4540317" y="3357512"/>
                <a:ext cx="426014" cy="369332"/>
              </a:xfrm>
              <a:prstGeom prst="rect">
                <a:avLst/>
              </a:prstGeom>
              <a:blipFill>
                <a:blip r:embed="rId5"/>
                <a:stretch>
                  <a:fillRect l="-5714" r="-1429" b="-1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530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93060" y="90872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xmlns:a14="http://schemas.microsoft.com/office/drawing/2010/main" xmlns="" id="{21E946E7-FA34-4C2E-829E-CB52091482D4}"/>
                  </a:ext>
                </a:extLst>
              </p:cNvPr>
              <p:cNvSpPr txBox="1">
                <a:spLocks noRot="1" noChangeAspect="1" noMove="1" noResize="1" noEditPoints="1" noAdjustHandles="1" noChangeArrowheads="1" noChangeShapeType="1" noTextEdit="1"/>
              </p:cNvSpPr>
              <p:nvPr/>
            </p:nvSpPr>
            <p:spPr>
              <a:xfrm>
                <a:off x="5493060" y="908720"/>
                <a:ext cx="653449" cy="369332"/>
              </a:xfrm>
              <a:prstGeom prst="rect">
                <a:avLst/>
              </a:prstGeom>
              <a:blipFill rotWithShape="0">
                <a:blip r:embed="rId4"/>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5"/>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6"/>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81603" y="2882824"/>
                <a:ext cx="1677062" cy="369332"/>
              </a:xfrm>
              <a:prstGeom prst="rect">
                <a:avLst/>
              </a:prstGeom>
              <a:noFill/>
            </p:spPr>
            <p:txBody>
              <a:bodyPr wrap="none" lIns="0" tIns="0" rIns="0" bIns="0" rtlCol="0">
                <a:spAutoFit/>
              </a:bodyPr>
              <a:lstStyle/>
              <a:p>
                <a14:m>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a14:m>
                <a:r>
                  <a:rPr kumimoji="1" lang="en-US" altLang="ja-JP" sz="2400" dirty="0">
                    <a:solidFill>
                      <a:schemeClr val="accent2"/>
                    </a:solidFill>
                  </a:rPr>
                  <a:t>=</a:t>
                </a:r>
                <a14:m>
                  <m:oMath xmlns:m="http://schemas.openxmlformats.org/officeDocument/2006/math">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𝑖</m:t>
                        </m:r>
                      </m:sub>
                    </m:sSub>
                    <m:r>
                      <a:rPr lang="en-US" altLang="ja-JP" sz="2400" b="0" i="1" smtClean="0">
                        <a:solidFill>
                          <a:schemeClr val="accent2"/>
                        </a:solidFill>
                        <a:latin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𝑜</m:t>
                        </m:r>
                      </m:sub>
                    </m:sSub>
                  </m:oMath>
                </a14:m>
                <a:endParaRPr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81603" y="2882824"/>
                <a:ext cx="1677062" cy="369332"/>
              </a:xfrm>
              <a:prstGeom prst="rect">
                <a:avLst/>
              </a:prstGeom>
              <a:blipFill>
                <a:blip r:embed="rId7"/>
                <a:stretch>
                  <a:fillRect l="-4364" t="-23333" r="-1818"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22415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239386"/>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53981" y="90725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453981" y="907250"/>
                <a:ext cx="653449" cy="369332"/>
              </a:xfrm>
              <a:prstGeom prst="rect">
                <a:avLst/>
              </a:prstGeom>
              <a:blipFill>
                <a:blip r:embed="rId2"/>
                <a:stretch>
                  <a:fillRect l="-8411"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5892348" y="1350060"/>
                <a:ext cx="27825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d>
                        <m:dPr>
                          <m:begChr m:val="|"/>
                          <m:endChr m:val="|"/>
                          <m:ctrlPr>
                            <a:rPr lang="en-US" altLang="ja-JP" sz="2400" i="1">
                              <a:solidFill>
                                <a:schemeClr val="accent2"/>
                              </a:solidFill>
                              <a:latin typeface="Cambria Math" panose="02040503050406030204" pitchFamily="18" charset="0"/>
                            </a:rPr>
                          </m:ctrlPr>
                        </m:dPr>
                        <m:e>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𝑜</m:t>
                              </m:r>
                            </m:sub>
                          </m:sSub>
                          <m:r>
                            <a:rPr lang="en-US" altLang="ja-JP" sz="2400" i="1">
                              <a:solidFill>
                                <a:schemeClr val="accent2"/>
                              </a:solidFill>
                              <a:latin typeface="Cambria Math" panose="02040503050406030204" pitchFamily="18" charset="0"/>
                              <a:ea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h</m:t>
                              </m:r>
                            </m:sub>
                          </m:sSub>
                        </m:e>
                      </m:d>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892348" y="1350060"/>
                <a:ext cx="2782557" cy="369332"/>
              </a:xfrm>
              <a:prstGeom prst="rect">
                <a:avLst/>
              </a:prstGeom>
              <a:blipFill>
                <a:blip r:embed="rId3"/>
                <a:stretch>
                  <a:fillRect l="-1535"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4"/>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5"/>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00629" y="2919761"/>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00629" y="2919761"/>
                <a:ext cx="484940" cy="369332"/>
              </a:xfrm>
              <a:prstGeom prst="rect">
                <a:avLst/>
              </a:prstGeom>
              <a:blipFill>
                <a:blip r:embed="rId6"/>
                <a:stretch>
                  <a:fillRect l="-5063" r="-2532" b="-98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17424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a:ex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954723"/>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87683" y="958906"/>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487683" y="958906"/>
                <a:ext cx="653449" cy="369332"/>
              </a:xfrm>
              <a:prstGeom prst="rect">
                <a:avLst/>
              </a:prstGeom>
              <a:blipFill>
                <a:blip r:embed="rId2"/>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6020349" y="1541011"/>
                <a:ext cx="2833853" cy="790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f>
                        <m:fPr>
                          <m:ctrlPr>
                            <a:rPr lang="en-US" altLang="ja-JP" sz="2400" b="0" i="1" smtClean="0">
                              <a:solidFill>
                                <a:schemeClr val="accent2"/>
                              </a:solidFill>
                              <a:latin typeface="Cambria Math" panose="02040503050406030204" pitchFamily="18" charset="0"/>
                            </a:rPr>
                          </m:ctrlPr>
                        </m:fPr>
                        <m:num>
                          <m:d>
                            <m:dPr>
                              <m:begChr m:val="|"/>
                              <m:endChr m:val="|"/>
                              <m:ctrlPr>
                                <a:rPr lang="en-US" altLang="ja-JP" sz="2400" b="0" i="1" smtClean="0">
                                  <a:solidFill>
                                    <a:schemeClr val="accent2"/>
                                  </a:solidFill>
                                  <a:latin typeface="Cambria Math" panose="02040503050406030204" pitchFamily="18" charset="0"/>
                                </a:rPr>
                              </m:ctrlPr>
                            </m:dPr>
                            <m:e>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𝑜</m:t>
                                  </m:r>
                                </m:sub>
                              </m:sSub>
                              <m:r>
                                <a:rPr lang="en-US" altLang="ja-JP" sz="2400" b="0" i="1" smtClean="0">
                                  <a:solidFill>
                                    <a:schemeClr val="accent2"/>
                                  </a:solidFill>
                                  <a:latin typeface="Cambria Math" panose="02040503050406030204" pitchFamily="18" charset="0"/>
                                  <a:ea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h</m:t>
                                  </m:r>
                                </m:sub>
                              </m:sSub>
                            </m:e>
                          </m:d>
                        </m:num>
                        <m:den>
                          <m:sSup>
                            <m:sSupPr>
                              <m:ctrlPr>
                                <a:rPr lang="en-US" altLang="ja-JP" sz="2400" b="0" i="1" smtClean="0">
                                  <a:solidFill>
                                    <a:schemeClr val="accent2"/>
                                  </a:solidFill>
                                  <a:latin typeface="Cambria Math" panose="02040503050406030204" pitchFamily="18" charset="0"/>
                                </a:rPr>
                              </m:ctrlPr>
                            </m:sSupPr>
                            <m:e>
                              <m:d>
                                <m:dPr>
                                  <m:begChr m:val="‖"/>
                                  <m:endChr m:val="‖"/>
                                  <m:ctrlPr>
                                    <a:rPr lang="en-US" altLang="ja-JP" sz="2400" i="1">
                                      <a:solidFill>
                                        <a:schemeClr val="accent2"/>
                                      </a:solidFill>
                                      <a:latin typeface="Cambria Math" panose="02040503050406030204" pitchFamily="18" charset="0"/>
                                    </a:rPr>
                                  </m:ctrlPr>
                                </m:dPr>
                                <m:e>
                                  <m:sSub>
                                    <m:sSubPr>
                                      <m:ctrlPr>
                                        <a:rPr lang="en-US" altLang="ja-JP" sz="240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e>
                              </m:d>
                            </m:e>
                            <m:sup>
                              <m:r>
                                <a:rPr lang="en-US" altLang="ja-JP" sz="2400" b="0" i="1" smtClean="0">
                                  <a:solidFill>
                                    <a:schemeClr val="accent2"/>
                                  </a:solidFill>
                                  <a:latin typeface="Cambria Math" panose="02040503050406030204" pitchFamily="18" charset="0"/>
                                </a:rPr>
                                <m:t>2</m:t>
                              </m:r>
                            </m:sup>
                          </m:sSup>
                        </m:den>
                      </m:f>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6020349" y="1541011"/>
                <a:ext cx="2833853" cy="7909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4"/>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5"/>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11755" y="2908062"/>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11755" y="2908062"/>
                <a:ext cx="484940" cy="369332"/>
              </a:xfrm>
              <a:prstGeom prst="rect">
                <a:avLst/>
              </a:prstGeom>
              <a:blipFill>
                <a:blip r:embed="rId6"/>
                <a:stretch>
                  <a:fillRect l="-5063" r="-2532" b="-98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97366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6350">
            <a:solidFill>
              <a:schemeClr val="tx1"/>
            </a:solidFill>
          </a:ln>
          <a:effectLst/>
          <a:ex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6350">
            <a:solidFill>
              <a:schemeClr val="tx1"/>
            </a:solidFill>
          </a:ln>
          <a:effectLst/>
          <a:ex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954723"/>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93060" y="90872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xmlns:a14="http://schemas.microsoft.com/office/drawing/2010/main" xmlns="" id="{21E946E7-FA34-4C2E-829E-CB52091482D4}"/>
                  </a:ext>
                </a:extLst>
              </p:cNvPr>
              <p:cNvSpPr txBox="1">
                <a:spLocks noRot="1" noChangeAspect="1" noMove="1" noResize="1" noEditPoints="1" noAdjustHandles="1" noChangeArrowheads="1" noChangeShapeType="1" noTextEdit="1"/>
              </p:cNvSpPr>
              <p:nvPr/>
            </p:nvSpPr>
            <p:spPr>
              <a:xfrm>
                <a:off x="5493060" y="908720"/>
                <a:ext cx="653449" cy="369332"/>
              </a:xfrm>
              <a:prstGeom prst="rect">
                <a:avLst/>
              </a:prstGeom>
              <a:blipFill rotWithShape="0">
                <a:blip r:embed="rId4"/>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6068993" y="1575586"/>
                <a:ext cx="2571794" cy="948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f>
                        <m:fPr>
                          <m:ctrlPr>
                            <a:rPr lang="en-US" altLang="ja-JP" sz="2400" b="0" i="1" smtClean="0">
                              <a:solidFill>
                                <a:schemeClr val="accent2"/>
                              </a:solidFill>
                              <a:latin typeface="Cambria Math" panose="02040503050406030204" pitchFamily="18" charset="0"/>
                            </a:rPr>
                          </m:ctrlPr>
                        </m:fPr>
                        <m:num>
                          <m:d>
                            <m:dPr>
                              <m:begChr m:val="|"/>
                              <m:endChr m:val="|"/>
                              <m:ctrlPr>
                                <a:rPr lang="en-US" altLang="ja-JP" sz="2400" b="0" i="1" smtClean="0">
                                  <a:solidFill>
                                    <a:schemeClr val="accent2"/>
                                  </a:solidFill>
                                  <a:latin typeface="Cambria Math" panose="02040503050406030204" pitchFamily="18" charset="0"/>
                                </a:rPr>
                              </m:ctrlPr>
                            </m:dPr>
                            <m:e>
                              <m:r>
                                <a:rPr lang="en-US" altLang="ja-JP" sz="2400" b="0" i="1" smtClean="0">
                                  <a:solidFill>
                                    <a:schemeClr val="accent2"/>
                                  </a:solidFill>
                                  <a:latin typeface="Cambria Math" panose="02040503050406030204" pitchFamily="18" charset="0"/>
                                </a:rPr>
                                <m:t>𝑜</m:t>
                              </m:r>
                              <m:r>
                                <a:rPr lang="en-US" altLang="ja-JP" sz="2400" b="0" i="1" smtClean="0">
                                  <a:solidFill>
                                    <a:schemeClr val="accent2"/>
                                  </a:solidFill>
                                  <a:latin typeface="Cambria Math" panose="02040503050406030204" pitchFamily="18" charset="0"/>
                                  <a:ea typeface="Cambria Math" panose="02040503050406030204" pitchFamily="18" charset="0"/>
                                </a:rPr>
                                <m:t>∙</m:t>
                              </m:r>
                              <m:sSub>
                                <m:sSubPr>
                                  <m:ctrlPr>
                                    <a:rPr lang="en-US" altLang="ja-JP" sz="2400" b="0" i="1" smtClean="0">
                                      <a:solidFill>
                                        <a:schemeClr val="accent2"/>
                                      </a:solidFill>
                                      <a:latin typeface="Cambria Math" panose="02040503050406030204" pitchFamily="18" charset="0"/>
                                      <a:ea typeface="Cambria Math" panose="02040503050406030204" pitchFamily="18" charset="0"/>
                                    </a:rPr>
                                  </m:ctrlPr>
                                </m:sSubPr>
                                <m:e>
                                  <m:r>
                                    <a:rPr lang="en-US" altLang="ja-JP" sz="2400" b="0" i="1" smtClean="0">
                                      <a:solidFill>
                                        <a:schemeClr val="accent2"/>
                                      </a:solidFill>
                                      <a:latin typeface="Cambria Math" panose="02040503050406030204" pitchFamily="18" charset="0"/>
                                      <a:ea typeface="Cambria Math" panose="02040503050406030204" pitchFamily="18" charset="0"/>
                                    </a:rPr>
                                    <m:t>h</m:t>
                                  </m:r>
                                </m:e>
                                <m:sub>
                                  <m:r>
                                    <a:rPr lang="en-US" altLang="ja-JP" sz="2400" b="0" i="1" smtClean="0">
                                      <a:solidFill>
                                        <a:schemeClr val="accent2"/>
                                      </a:solidFill>
                                      <a:latin typeface="Cambria Math" panose="02040503050406030204" pitchFamily="18" charset="0"/>
                                      <a:ea typeface="Cambria Math" panose="02040503050406030204" pitchFamily="18" charset="0"/>
                                    </a:rPr>
                                    <m:t>𝑟</m:t>
                                  </m:r>
                                </m:sub>
                              </m:sSub>
                            </m:e>
                          </m:d>
                        </m:num>
                        <m:den>
                          <m:sSup>
                            <m:sSupPr>
                              <m:ctrlPr>
                                <a:rPr lang="en-US" altLang="ja-JP" sz="2400" b="0" i="1" smtClean="0">
                                  <a:solidFill>
                                    <a:schemeClr val="accent2"/>
                                  </a:solidFill>
                                  <a:latin typeface="Cambria Math" panose="02040503050406030204" pitchFamily="18" charset="0"/>
                                </a:rPr>
                              </m:ctrlPr>
                            </m:sSupPr>
                            <m:e>
                              <m:d>
                                <m:dPr>
                                  <m:begChr m:val="‖"/>
                                  <m:endChr m:val="‖"/>
                                  <m:ctrlPr>
                                    <a:rPr lang="en-US" altLang="ja-JP" sz="2400" i="1">
                                      <a:solidFill>
                                        <a:schemeClr val="accent2"/>
                                      </a:solidFill>
                                      <a:latin typeface="Cambria Math" panose="02040503050406030204" pitchFamily="18" charset="0"/>
                                    </a:rPr>
                                  </m:ctrlPr>
                                </m:dPr>
                                <m:e>
                                  <m:acc>
                                    <m:accPr>
                                      <m:chr m:val="⃗"/>
                                      <m:ctrlPr>
                                        <a:rPr lang="en-US" altLang="ja-JP" sz="2400" i="1">
                                          <a:solidFill>
                                            <a:schemeClr val="accent2"/>
                                          </a:solidFill>
                                          <a:latin typeface="Cambria Math" panose="02040503050406030204" pitchFamily="18" charset="0"/>
                                        </a:rPr>
                                      </m:ctrlPr>
                                    </m:accPr>
                                    <m:e>
                                      <m:sSub>
                                        <m:sSubPr>
                                          <m:ctrlPr>
                                            <a:rPr lang="en-US" altLang="ja-JP" sz="2400" i="1">
                                              <a:solidFill>
                                                <a:schemeClr val="accent2"/>
                                              </a:solidFill>
                                              <a:latin typeface="Cambria Math" panose="02040503050406030204" pitchFamily="18" charset="0"/>
                                            </a:rPr>
                                          </m:ctrlPr>
                                        </m:sSubPr>
                                        <m:e>
                                          <m:r>
                                            <a:rPr lang="en-US" altLang="ja-JP" sz="2400" i="1">
                                              <a:solidFill>
                                                <a:schemeClr val="accent2"/>
                                              </a:solidFill>
                                              <a:latin typeface="Cambria Math" panose="02040503050406030204" pitchFamily="18" charset="0"/>
                                            </a:rPr>
                                            <m:t>h</m:t>
                                          </m:r>
                                        </m:e>
                                        <m:sub>
                                          <m:r>
                                            <a:rPr lang="en-US" altLang="ja-JP" sz="2400" i="1">
                                              <a:solidFill>
                                                <a:schemeClr val="accent2"/>
                                              </a:solidFill>
                                              <a:latin typeface="Cambria Math" panose="02040503050406030204" pitchFamily="18" charset="0"/>
                                            </a:rPr>
                                            <m:t>𝑟</m:t>
                                          </m:r>
                                        </m:sub>
                                      </m:sSub>
                                    </m:e>
                                  </m:acc>
                                </m:e>
                              </m:d>
                            </m:e>
                            <m:sup>
                              <m:r>
                                <a:rPr lang="en-US" altLang="ja-JP" sz="2400" b="0" i="1" smtClean="0">
                                  <a:solidFill>
                                    <a:schemeClr val="accent2"/>
                                  </a:solidFill>
                                  <a:latin typeface="Cambria Math" panose="02040503050406030204" pitchFamily="18" charset="0"/>
                                </a:rPr>
                                <m:t>2</m:t>
                              </m:r>
                            </m:sup>
                          </m:sSup>
                        </m:den>
                      </m:f>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6068993" y="1575586"/>
                <a:ext cx="2571794" cy="94833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6"/>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7"/>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108166" y="2595839"/>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108166" y="2595839"/>
                <a:ext cx="484940" cy="369332"/>
              </a:xfrm>
              <a:prstGeom prst="rect">
                <a:avLst/>
              </a:prstGeom>
              <a:blipFill>
                <a:blip r:embed="rId8"/>
                <a:stretch>
                  <a:fillRect l="-5000" r="-1250" b="-1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3987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5"/>
          <p:cNvSpPr/>
          <p:nvPr/>
        </p:nvSpPr>
        <p:spPr bwMode="auto">
          <a:xfrm rot="507035" flipH="1">
            <a:off x="4793297" y="4173090"/>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endParaRPr kumimoji="1" lang="ja-JP" altLang="en-US"/>
          </a:p>
        </p:txBody>
      </p:sp>
      <p:cxnSp>
        <p:nvCxnSpPr>
          <p:cNvPr id="5" name="直線コネクタ 4"/>
          <p:cNvCxnSpPr/>
          <p:nvPr/>
        </p:nvCxnSpPr>
        <p:spPr>
          <a:xfrm>
            <a:off x="3080792" y="3537012"/>
            <a:ext cx="4104456" cy="15121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5205028" y="1880828"/>
            <a:ext cx="0" cy="24482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2684748" y="4329100"/>
            <a:ext cx="2520280" cy="12517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弦 14"/>
          <p:cNvSpPr/>
          <p:nvPr/>
        </p:nvSpPr>
        <p:spPr bwMode="auto">
          <a:xfrm rot="9020103">
            <a:off x="4101140" y="2280697"/>
            <a:ext cx="2819845" cy="3997018"/>
          </a:xfrm>
          <a:prstGeom prst="chord">
            <a:avLst>
              <a:gd name="adj1" fmla="val 2700000"/>
              <a:gd name="adj2" fmla="val 14070923"/>
            </a:avLst>
          </a:prstGeom>
          <a:noFill/>
          <a:ln w="6350">
            <a:solidFill>
              <a:schemeClr val="tx1"/>
            </a:solidFill>
          </a:ln>
          <a:effectLst/>
          <a:extLst/>
        </p:spPr>
        <p:txBody>
          <a:bodyPr rtlCol="0" anchor="ctr"/>
          <a:lstStyle/>
          <a:p>
            <a:pPr algn="ctr"/>
            <a:endParaRPr kumimoji="1" lang="ja-JP" altLang="en-US"/>
          </a:p>
        </p:txBody>
      </p:sp>
      <p:sp>
        <p:nvSpPr>
          <p:cNvPr id="17" name="円弧 16"/>
          <p:cNvSpPr/>
          <p:nvPr/>
        </p:nvSpPr>
        <p:spPr>
          <a:xfrm rot="11252013">
            <a:off x="3420112" y="3776934"/>
            <a:ext cx="3763947" cy="1579417"/>
          </a:xfrm>
          <a:prstGeom prst="arc">
            <a:avLst>
              <a:gd name="adj1" fmla="val 11173687"/>
              <a:gd name="adj2" fmla="val 122911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コネクタ 17"/>
          <p:cNvCxnSpPr/>
          <p:nvPr/>
        </p:nvCxnSpPr>
        <p:spPr>
          <a:xfrm>
            <a:off x="4016896" y="2096852"/>
            <a:ext cx="1188132" cy="21962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5205028" y="4113076"/>
            <a:ext cx="1368152" cy="216024"/>
          </a:xfrm>
          <a:prstGeom prst="line">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4232920" y="2420888"/>
            <a:ext cx="1944216" cy="5112568"/>
          </a:xfrm>
          <a:prstGeom prst="arc">
            <a:avLst>
              <a:gd name="adj1" fmla="val 16200000"/>
              <a:gd name="adj2" fmla="val 132917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flipH="1">
            <a:off x="4404556" y="2348880"/>
            <a:ext cx="1988604" cy="5184576"/>
          </a:xfrm>
          <a:prstGeom prst="arc">
            <a:avLst>
              <a:gd name="adj1" fmla="val 16444993"/>
              <a:gd name="adj2" fmla="val 78056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6" name="直線コネクタ 25"/>
          <p:cNvCxnSpPr/>
          <p:nvPr/>
        </p:nvCxnSpPr>
        <p:spPr>
          <a:xfrm flipH="1" flipV="1">
            <a:off x="4772980" y="2924944"/>
            <a:ext cx="432048" cy="1404156"/>
          </a:xfrm>
          <a:prstGeom prst="line">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円弧 28"/>
          <p:cNvSpPr/>
          <p:nvPr/>
        </p:nvSpPr>
        <p:spPr>
          <a:xfrm rot="6878278" flipH="1">
            <a:off x="3252308" y="1446344"/>
            <a:ext cx="1809578" cy="4310979"/>
          </a:xfrm>
          <a:prstGeom prst="arc">
            <a:avLst>
              <a:gd name="adj1" fmla="val 16444993"/>
              <a:gd name="adj2" fmla="val 78056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コネクタ 30"/>
          <p:cNvCxnSpPr>
            <a:endCxn id="24" idx="2"/>
          </p:cNvCxnSpPr>
          <p:nvPr/>
        </p:nvCxnSpPr>
        <p:spPr>
          <a:xfrm flipH="1">
            <a:off x="4408437" y="4329100"/>
            <a:ext cx="796591" cy="8408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endCxn id="23" idx="2"/>
          </p:cNvCxnSpPr>
          <p:nvPr/>
        </p:nvCxnSpPr>
        <p:spPr>
          <a:xfrm>
            <a:off x="5205028" y="4329100"/>
            <a:ext cx="960662" cy="10391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弧 38"/>
          <p:cNvSpPr/>
          <p:nvPr/>
        </p:nvSpPr>
        <p:spPr>
          <a:xfrm rot="19667833">
            <a:off x="3634585" y="2611403"/>
            <a:ext cx="1723178" cy="684076"/>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円弧 39"/>
          <p:cNvSpPr/>
          <p:nvPr/>
        </p:nvSpPr>
        <p:spPr>
          <a:xfrm rot="17796315">
            <a:off x="4294873" y="2765719"/>
            <a:ext cx="1423543" cy="534473"/>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p:cNvSpPr/>
          <p:nvPr/>
        </p:nvSpPr>
        <p:spPr>
          <a:xfrm>
            <a:off x="4232920" y="2420888"/>
            <a:ext cx="1944216" cy="5112568"/>
          </a:xfrm>
          <a:prstGeom prst="arc">
            <a:avLst>
              <a:gd name="adj1" fmla="val 16200000"/>
              <a:gd name="adj2" fmla="val 19127119"/>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p:cNvSpPr/>
          <p:nvPr/>
        </p:nvSpPr>
        <p:spPr>
          <a:xfrm rot="15073992">
            <a:off x="5695355" y="3813658"/>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5133020" y="1556792"/>
                <a:ext cx="2451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5133020" y="1556792"/>
                <a:ext cx="245131" cy="307777"/>
              </a:xfrm>
              <a:prstGeom prst="rect">
                <a:avLst/>
              </a:prstGeom>
              <a:blipFill rotWithShape="0">
                <a:blip r:embed="rId2"/>
                <a:stretch>
                  <a:fillRect l="-17500" r="-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7221252" y="4977172"/>
                <a:ext cx="2467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𝑌</m:t>
                      </m:r>
                    </m:oMath>
                  </m:oMathPara>
                </a14:m>
                <a:endParaRPr kumimoji="1" lang="ja-JP" altLang="en-US" sz="20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7221252" y="4977172"/>
                <a:ext cx="246734" cy="307777"/>
              </a:xfrm>
              <a:prstGeom prst="rect">
                <a:avLst/>
              </a:prstGeom>
              <a:blipFill rotWithShape="0">
                <a:blip r:embed="rId3"/>
                <a:stretch>
                  <a:fillRect l="-20000" r="-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p:cNvSpPr txBox="1"/>
              <p:nvPr/>
            </p:nvSpPr>
            <p:spPr>
              <a:xfrm>
                <a:off x="2432720" y="5553236"/>
                <a:ext cx="2579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𝑋</m:t>
                      </m:r>
                    </m:oMath>
                  </m:oMathPara>
                </a14:m>
                <a:endParaRPr kumimoji="1" lang="ja-JP" altLang="en-US" sz="200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2432720" y="5553236"/>
                <a:ext cx="257955" cy="307777"/>
              </a:xfrm>
              <a:prstGeom prst="rect">
                <a:avLst/>
              </a:prstGeom>
              <a:blipFill rotWithShape="0">
                <a:blip r:embed="rId4"/>
                <a:stretch>
                  <a:fillRect l="-16667" r="-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376936" y="4221088"/>
                <a:ext cx="4000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𝑑𝐴</m:t>
                      </m:r>
                    </m:oMath>
                  </m:oMathPara>
                </a14:m>
                <a:endParaRPr kumimoji="1" lang="ja-JP" altLang="en-US" sz="20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376936" y="4221088"/>
                <a:ext cx="400046" cy="307777"/>
              </a:xfrm>
              <a:prstGeom prst="rect">
                <a:avLst/>
              </a:prstGeom>
              <a:blipFill rotWithShape="0">
                <a:blip r:embed="rId5"/>
                <a:stretch>
                  <a:fillRect l="-12121" r="-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556956" y="2132856"/>
                <a:ext cx="2714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𝜓</m:t>
                      </m:r>
                    </m:oMath>
                  </m:oMathPara>
                </a14:m>
                <a:endParaRPr kumimoji="1" lang="ja-JP" altLang="en-US" sz="200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56956" y="2132856"/>
                <a:ext cx="271485" cy="307777"/>
              </a:xfrm>
              <a:prstGeom prst="rect">
                <a:avLst/>
              </a:prstGeom>
              <a:blipFill rotWithShape="0">
                <a:blip r:embed="rId6"/>
                <a:stretch>
                  <a:fillRect l="-29545" t="-6000" r="-27273"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880992" y="2564904"/>
                <a:ext cx="2482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𝛼</m:t>
                      </m:r>
                    </m:oMath>
                  </m:oMathPara>
                </a14:m>
                <a:endParaRPr kumimoji="1" lang="ja-JP" altLang="en-US" sz="2000">
                  <a:solidFill>
                    <a:srgbClr val="FF0000"/>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880992" y="2564904"/>
                <a:ext cx="248208" cy="307777"/>
              </a:xfrm>
              <a:prstGeom prst="rect">
                <a:avLst/>
              </a:prstGeom>
              <a:blipFill rotWithShape="0">
                <a:blip r:embed="rId7"/>
                <a:stretch>
                  <a:fillRect l="-100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853100" y="2888940"/>
                <a:ext cx="238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𝜃</m:t>
                      </m:r>
                    </m:oMath>
                  </m:oMathPara>
                </a14:m>
                <a:endParaRPr kumimoji="1" lang="ja-JP" altLang="en-US" sz="2000">
                  <a:solidFill>
                    <a:srgbClr val="FF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853100" y="2888940"/>
                <a:ext cx="238335" cy="307777"/>
              </a:xfrm>
              <a:prstGeom prst="rect">
                <a:avLst/>
              </a:prstGeom>
              <a:blipFill rotWithShape="0">
                <a:blip r:embed="rId8"/>
                <a:stretch>
                  <a:fillRect l="-20513" t="-2000" r="-17949" b="-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4088904" y="2888940"/>
                <a:ext cx="4113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sSub>
                        <m:sSubPr>
                          <m:ctrlPr>
                            <a:rPr kumimoji="1" lang="en-US" altLang="ja-JP" sz="1600" b="0" i="1" smtClean="0">
                              <a:solidFill>
                                <a:schemeClr val="tx2"/>
                              </a:solidFill>
                              <a:latin typeface="Cambria Math" panose="02040503050406030204" pitchFamily="18" charset="0"/>
                            </a:rPr>
                          </m:ctrlPr>
                        </m:sSubPr>
                        <m:e>
                          <m:r>
                            <a:rPr kumimoji="1" lang="ja-JP" altLang="en-US" sz="1600" b="0" i="1" smtClean="0">
                              <a:solidFill>
                                <a:schemeClr val="tx2"/>
                              </a:solidFill>
                              <a:latin typeface="Cambria Math" panose="02040503050406030204" pitchFamily="18" charset="0"/>
                            </a:rPr>
                            <m:t>𝜔</m:t>
                          </m:r>
                        </m:e>
                        <m:sub>
                          <m:r>
                            <a:rPr kumimoji="1" lang="en-US" altLang="ja-JP" sz="1600" b="0" i="1" smtClean="0">
                              <a:solidFill>
                                <a:schemeClr val="tx2"/>
                              </a:solidFill>
                              <a:latin typeface="Cambria Math" panose="02040503050406030204" pitchFamily="18" charset="0"/>
                            </a:rPr>
                            <m:t>𝑖</m:t>
                          </m:r>
                        </m:sub>
                      </m:sSub>
                    </m:oMath>
                  </m:oMathPara>
                </a14:m>
                <a:endParaRPr kumimoji="1" lang="ja-JP" altLang="en-US" sz="1600">
                  <a:solidFill>
                    <a:schemeClr val="tx2"/>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088904" y="2888940"/>
                <a:ext cx="411330" cy="246221"/>
              </a:xfrm>
              <a:prstGeom prst="rect">
                <a:avLst/>
              </a:prstGeom>
              <a:blipFill rotWithShape="0">
                <a:blip r:embed="rId9"/>
                <a:stretch>
                  <a:fillRect l="-8955"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709084" y="4293096"/>
                <a:ext cx="42857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sSub>
                        <m:sSubPr>
                          <m:ctrlPr>
                            <a:rPr kumimoji="1" lang="en-US" altLang="ja-JP" sz="1600" b="0" i="1" smtClean="0">
                              <a:solidFill>
                                <a:schemeClr val="tx2"/>
                              </a:solidFill>
                              <a:latin typeface="Cambria Math" panose="02040503050406030204" pitchFamily="18" charset="0"/>
                            </a:rPr>
                          </m:ctrlPr>
                        </m:sSubPr>
                        <m:e>
                          <m:r>
                            <a:rPr kumimoji="1" lang="ja-JP" altLang="en-US" sz="1600" b="0" i="1" smtClean="0">
                              <a:solidFill>
                                <a:schemeClr val="tx2"/>
                              </a:solidFill>
                              <a:latin typeface="Cambria Math" panose="02040503050406030204" pitchFamily="18" charset="0"/>
                            </a:rPr>
                            <m:t>𝜔</m:t>
                          </m:r>
                        </m:e>
                        <m:sub>
                          <m:r>
                            <a:rPr kumimoji="1" lang="en-US" altLang="ja-JP" sz="1600" b="0" i="1" smtClean="0">
                              <a:solidFill>
                                <a:schemeClr val="tx2"/>
                              </a:solidFill>
                              <a:latin typeface="Cambria Math" panose="02040503050406030204" pitchFamily="18" charset="0"/>
                            </a:rPr>
                            <m:t>𝑟</m:t>
                          </m:r>
                        </m:sub>
                      </m:sSub>
                    </m:oMath>
                  </m:oMathPara>
                </a14:m>
                <a:endParaRPr kumimoji="1" lang="ja-JP" altLang="en-US" sz="1600">
                  <a:solidFill>
                    <a:schemeClr val="tx2"/>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709084" y="4293096"/>
                <a:ext cx="428579" cy="246221"/>
              </a:xfrm>
              <a:prstGeom prst="rect">
                <a:avLst/>
              </a:prstGeom>
              <a:blipFill rotWithShape="0">
                <a:blip r:embed="rId10"/>
                <a:stretch>
                  <a:fillRect l="-8571"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4844988" y="3104964"/>
                <a:ext cx="39113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r>
                        <a:rPr kumimoji="1" lang="ja-JP" altLang="en-US" sz="1600" b="0" i="1" smtClean="0">
                          <a:solidFill>
                            <a:schemeClr val="tx2"/>
                          </a:solidFill>
                          <a:latin typeface="Cambria Math" panose="02040503050406030204" pitchFamily="18" charset="0"/>
                        </a:rPr>
                        <m:t>𝜔</m:t>
                      </m:r>
                      <m:r>
                        <a:rPr kumimoji="1" lang="en-US" altLang="ja-JP" sz="1600" b="0" i="1" smtClean="0">
                          <a:solidFill>
                            <a:schemeClr val="tx2"/>
                          </a:solidFill>
                          <a:latin typeface="Cambria Math" panose="02040503050406030204" pitchFamily="18" charset="0"/>
                        </a:rPr>
                        <m:t>′</m:t>
                      </m:r>
                    </m:oMath>
                  </m:oMathPara>
                </a14:m>
                <a:endParaRPr kumimoji="1" lang="ja-JP" altLang="en-US" sz="1600">
                  <a:solidFill>
                    <a:schemeClr val="tx2"/>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4844988" y="3104964"/>
                <a:ext cx="391133" cy="246221"/>
              </a:xfrm>
              <a:prstGeom prst="rect">
                <a:avLst/>
              </a:prstGeom>
              <a:blipFill rotWithShape="0">
                <a:blip r:embed="rId11"/>
                <a:stretch>
                  <a:fillRect l="-9375" t="-4878" r="-10938" b="-2439"/>
                </a:stretch>
              </a:blipFill>
            </p:spPr>
            <p:txBody>
              <a:bodyPr/>
              <a:lstStyle/>
              <a:p>
                <a:r>
                  <a:rPr lang="ja-JP" altLang="en-US">
                    <a:noFill/>
                  </a:rPr>
                  <a:t> </a:t>
                </a:r>
              </a:p>
            </p:txBody>
          </p:sp>
        </mc:Fallback>
      </mc:AlternateContent>
      <p:sp>
        <p:nvSpPr>
          <p:cNvPr id="55" name="円/楕円 54"/>
          <p:cNvSpPr/>
          <p:nvPr/>
        </p:nvSpPr>
        <p:spPr bwMode="auto">
          <a:xfrm>
            <a:off x="4268924" y="2636912"/>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6" name="円/楕円 55"/>
          <p:cNvSpPr/>
          <p:nvPr/>
        </p:nvSpPr>
        <p:spPr bwMode="auto">
          <a:xfrm>
            <a:off x="4700972" y="2852936"/>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7" name="円/楕円 56"/>
          <p:cNvSpPr/>
          <p:nvPr/>
        </p:nvSpPr>
        <p:spPr bwMode="auto">
          <a:xfrm>
            <a:off x="6069124" y="4149080"/>
            <a:ext cx="126014" cy="117990"/>
          </a:xfrm>
          <a:prstGeom prst="ellipse">
            <a:avLst/>
          </a:prstGeom>
          <a:solidFill>
            <a:schemeClr val="tx1"/>
          </a:solidFill>
          <a:ln w="38100">
            <a:noFill/>
          </a:ln>
          <a:effectLst/>
          <a:ex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8" name="円弧 57"/>
          <p:cNvSpPr/>
          <p:nvPr/>
        </p:nvSpPr>
        <p:spPr>
          <a:xfrm rot="11252013">
            <a:off x="3420112" y="3776936"/>
            <a:ext cx="3763947" cy="1579417"/>
          </a:xfrm>
          <a:prstGeom prst="arc">
            <a:avLst>
              <a:gd name="adj1" fmla="val 11173687"/>
              <a:gd name="adj2" fmla="val 1274022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20842122">
            <a:off x="5498268" y="5373639"/>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681192" y="5229200"/>
                <a:ext cx="2668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𝜙</m:t>
                      </m:r>
                    </m:oMath>
                  </m:oMathPara>
                </a14:m>
                <a:endParaRPr kumimoji="1" lang="ja-JP" altLang="en-US" sz="2000">
                  <a:solidFill>
                    <a:srgbClr val="FF00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681192" y="5229200"/>
                <a:ext cx="266804" cy="307777"/>
              </a:xfrm>
              <a:prstGeom prst="rect">
                <a:avLst/>
              </a:prstGeom>
              <a:blipFill rotWithShape="0">
                <a:blip r:embed="rId12"/>
                <a:stretch>
                  <a:fillRect l="-27273" t="-4000" r="-25000" b="-28000"/>
                </a:stretch>
              </a:blipFill>
            </p:spPr>
            <p:txBody>
              <a:bodyPr/>
              <a:lstStyle/>
              <a:p>
                <a:r>
                  <a:rPr lang="ja-JP" altLang="en-US">
                    <a:noFill/>
                  </a:rPr>
                  <a:t> </a:t>
                </a:r>
              </a:p>
            </p:txBody>
          </p:sp>
        </mc:Fallback>
      </mc:AlternateContent>
      <p:sp>
        <p:nvSpPr>
          <p:cNvPr id="62" name="二等辺三角形 61"/>
          <p:cNvSpPr/>
          <p:nvPr/>
        </p:nvSpPr>
        <p:spPr bwMode="auto">
          <a:xfrm rot="9068106" flipH="1">
            <a:off x="4675318" y="2573419"/>
            <a:ext cx="223451" cy="1890343"/>
          </a:xfrm>
          <a:prstGeom prst="triangle">
            <a:avLst/>
          </a:prstGeom>
          <a:solidFill>
            <a:schemeClr val="tx2">
              <a:alpha val="20000"/>
            </a:schemeClr>
          </a:solidFill>
          <a:ln w="6350">
            <a:noFill/>
          </a:ln>
          <a:effectLst/>
          <a:extLst/>
        </p:spPr>
        <p:txBody>
          <a:bodyPr rtlCol="0" anchor="ctr"/>
          <a:lstStyle/>
          <a:p>
            <a:pPr algn="ctr"/>
            <a:endParaRPr kumimoji="1" lang="ja-JP" altLang="en-US"/>
          </a:p>
        </p:txBody>
      </p:sp>
      <p:sp>
        <p:nvSpPr>
          <p:cNvPr id="63" name="二等辺三角形 62"/>
          <p:cNvSpPr/>
          <p:nvPr/>
        </p:nvSpPr>
        <p:spPr bwMode="auto">
          <a:xfrm rot="15810969" flipH="1">
            <a:off x="5533626" y="3773559"/>
            <a:ext cx="223451" cy="1005864"/>
          </a:xfrm>
          <a:prstGeom prst="triangle">
            <a:avLst/>
          </a:prstGeom>
          <a:solidFill>
            <a:schemeClr val="tx2">
              <a:alpha val="20000"/>
            </a:schemeClr>
          </a:solidFill>
          <a:ln w="6350">
            <a:noFill/>
          </a:ln>
          <a:effectLst/>
          <a:extLst/>
        </p:spPr>
        <p:txBody>
          <a:bodyPr rtlCol="0" anchor="ctr"/>
          <a:lstStyle/>
          <a:p>
            <a:pPr algn="ctr"/>
            <a:endParaRPr kumimoji="1" lang="ja-JP" altLang="en-US"/>
          </a:p>
        </p:txBody>
      </p:sp>
      <p:sp>
        <p:nvSpPr>
          <p:cNvPr id="64" name="二等辺三角形 63"/>
          <p:cNvSpPr/>
          <p:nvPr/>
        </p:nvSpPr>
        <p:spPr bwMode="auto">
          <a:xfrm rot="9682221" flipH="1">
            <a:off x="4899668" y="2889287"/>
            <a:ext cx="202195" cy="1502568"/>
          </a:xfrm>
          <a:prstGeom prst="triangle">
            <a:avLst/>
          </a:prstGeom>
          <a:solidFill>
            <a:schemeClr val="tx2">
              <a:alpha val="20000"/>
            </a:schemeClr>
          </a:solidFill>
          <a:ln w="6350">
            <a:noFill/>
          </a:ln>
          <a:effectLst/>
          <a:ex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3980892" y="2456892"/>
                <a:ext cx="2671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𝑄</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3980892" y="2456892"/>
                <a:ext cx="267188" cy="307777"/>
              </a:xfrm>
              <a:prstGeom prst="rect">
                <a:avLst/>
              </a:prstGeom>
              <a:blipFill rotWithShape="0">
                <a:blip r:embed="rId13"/>
                <a:stretch>
                  <a:fillRect l="-25000" t="-1961" r="-20455"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4628964" y="2564904"/>
                <a:ext cx="2550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𝑉</m:t>
                      </m:r>
                    </m:oMath>
                  </m:oMathPara>
                </a14:m>
                <a:endParaRPr kumimoji="1" lang="ja-JP" altLang="en-US" sz="200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4628964" y="2564904"/>
                <a:ext cx="255006" cy="307777"/>
              </a:xfrm>
              <a:prstGeom prst="rect">
                <a:avLst/>
              </a:prstGeom>
              <a:blipFill rotWithShape="0">
                <a:blip r:embed="rId14"/>
                <a:stretch>
                  <a:fillRect l="-16667" r="-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6177136" y="4185084"/>
                <a:ext cx="2444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m:t>
                      </m:r>
                    </m:oMath>
                  </m:oMathPara>
                </a14:m>
                <a:endParaRPr kumimoji="1" lang="ja-JP" altLang="en-US" sz="200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6177136" y="4185084"/>
                <a:ext cx="244491" cy="307777"/>
              </a:xfrm>
              <a:prstGeom prst="rect">
                <a:avLst/>
              </a:prstGeom>
              <a:blipFill rotWithShape="0">
                <a:blip r:embed="rId15"/>
                <a:stretch>
                  <a:fillRect l="-17500" r="-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5061012" y="4509120"/>
                <a:ext cx="2659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𝑂</m:t>
                      </m:r>
                    </m:oMath>
                  </m:oMathPara>
                </a14:m>
                <a:endParaRPr kumimoji="1" lang="ja-JP" altLang="en-US" sz="200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5061012" y="4509120"/>
                <a:ext cx="265970" cy="307777"/>
              </a:xfrm>
              <a:prstGeom prst="rect">
                <a:avLst/>
              </a:prstGeom>
              <a:blipFill rotWithShape="0">
                <a:blip r:embed="rId16"/>
                <a:stretch>
                  <a:fillRect l="-15909" r="-136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6493768"/>
      </p:ext>
    </p:extLst>
  </p:cSld>
  <p:clrMapOvr>
    <a:masterClrMapping/>
  </p:clrMapOvr>
</p:sld>
</file>

<file path=ppt/theme/theme1.xml><?xml version="1.0" encoding="utf-8"?>
<a:theme xmlns:a="http://schemas.openxmlformats.org/drawingml/2006/main" name="PowerPoint Design">
  <a:themeElements>
    <a:clrScheme name="PowerPoint Design">
      <a:dk1>
        <a:srgbClr val="4D4D4D"/>
      </a:dk1>
      <a:lt1>
        <a:srgbClr val="FFFFFF"/>
      </a:lt1>
      <a:dk2>
        <a:srgbClr val="0071BC"/>
      </a:dk2>
      <a:lt2>
        <a:srgbClr val="EAEAEA"/>
      </a:lt2>
      <a:accent1>
        <a:srgbClr val="E2F1FA"/>
      </a:accent1>
      <a:accent2>
        <a:srgbClr val="FF5050"/>
      </a:accent2>
      <a:accent3>
        <a:srgbClr val="FFE5E5"/>
      </a:accent3>
      <a:accent4>
        <a:srgbClr val="E4007F"/>
      </a:accent4>
      <a:accent5>
        <a:srgbClr val="FFFF00"/>
      </a:accent5>
      <a:accent6>
        <a:srgbClr val="000000"/>
      </a:accent6>
      <a:hlink>
        <a:srgbClr val="00A0E9"/>
      </a:hlink>
      <a:folHlink>
        <a:srgbClr val="0071BC"/>
      </a:folHlink>
    </a:clrScheme>
    <a:fontScheme name="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ln>
        <a:effectLst/>
        <a:extLst/>
      </a:spPr>
      <a:bodyPr rtlCol="0" anchor="ctr"/>
      <a:lstStyle>
        <a:defPPr algn="ctr">
          <a:defRPr kumimoji="1"/>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3179</Words>
  <Application>Microsoft Office PowerPoint</Application>
  <PresentationFormat>A4 210 x 297 mm</PresentationFormat>
  <Paragraphs>1481</Paragraphs>
  <Slides>216</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216</vt:i4>
      </vt:variant>
    </vt:vector>
  </HeadingPairs>
  <TitlesOfParts>
    <vt:vector size="226" baseType="lpstr">
      <vt:lpstr>メイリオ</vt:lpstr>
      <vt:lpstr>源ノ角ゴシック Code JP Bold</vt:lpstr>
      <vt:lpstr>源ノ角ゴシック Code JP Regular</vt:lpstr>
      <vt:lpstr>Arial</vt:lpstr>
      <vt:lpstr>Calibri</vt:lpstr>
      <vt:lpstr>Cambria Math</vt:lpstr>
      <vt:lpstr>FreeMono</vt:lpstr>
      <vt:lpstr>Noto Sans</vt:lpstr>
      <vt:lpstr>Wingdings</vt:lpstr>
      <vt:lpstr>PowerPoint Design</vt:lpstr>
      <vt:lpstr>レンダリング作図資料 (2018/9/1)</vt:lpstr>
      <vt:lpstr>拡散反射</vt:lpstr>
      <vt:lpstr>鏡面反射</vt:lpstr>
      <vt:lpstr>鏡面反射</vt:lpstr>
      <vt:lpstr>乱反射</vt:lpstr>
      <vt:lpstr>乱反射</vt:lpstr>
      <vt:lpstr>乱反射</vt:lpstr>
      <vt:lpstr>乱反射</vt:lpstr>
      <vt:lpstr>光線</vt:lpstr>
      <vt:lpstr>放射照度</vt:lpstr>
      <vt:lpstr>放射輝度</vt:lpstr>
      <vt:lpstr>放射輝度</vt:lpstr>
      <vt:lpstr>放射束</vt:lpstr>
      <vt:lpstr>放射照度</vt:lpstr>
      <vt:lpstr>光線</vt:lpstr>
      <vt:lpstr>ランベルトの余弦則</vt:lpstr>
      <vt:lpstr>ランベルトの余弦則</vt:lpstr>
      <vt:lpstr>平面角</vt:lpstr>
      <vt:lpstr>平面角</vt:lpstr>
      <vt:lpstr>立体角</vt:lpstr>
      <vt:lpstr>立体角（極座標）</vt:lpstr>
      <vt:lpstr>球面上の微小表面積</vt:lpstr>
      <vt:lpstr>レンダリング方程式</vt:lpstr>
      <vt:lpstr>レンダリング方程式</vt:lpstr>
      <vt:lpstr>完全な鏡面反射</vt:lpstr>
      <vt:lpstr>完全な鏡面反射</vt:lpstr>
      <vt:lpstr>光沢反射</vt:lpstr>
      <vt:lpstr>光沢反射</vt:lpstr>
      <vt:lpstr>光沢反射</vt:lpstr>
      <vt:lpstr>光沢反射</vt:lpstr>
      <vt:lpstr>屈折と反射</vt:lpstr>
      <vt:lpstr>媒質境界における光の屈折</vt:lpstr>
      <vt:lpstr>拡散BRDF</vt:lpstr>
      <vt:lpstr>全反射</vt:lpstr>
      <vt:lpstr>屈折：入射ベクトルと法線ベクトルに直交している単位ベクトル</vt:lpstr>
      <vt:lpstr>ランバートBRDF</vt:lpstr>
      <vt:lpstr>鏡面BRDF</vt:lpstr>
      <vt:lpstr>BRDF</vt:lpstr>
      <vt:lpstr>BSSRDF</vt:lpstr>
      <vt:lpstr>BTDF</vt:lpstr>
      <vt:lpstr>レンダリング方程式</vt:lpstr>
      <vt:lpstr>レンダリング方程式</vt:lpstr>
      <vt:lpstr>レンダリング方程式</vt:lpstr>
      <vt:lpstr>中間ベクトル</vt:lpstr>
      <vt:lpstr>レンダリング方程式</vt:lpstr>
      <vt:lpstr>レンダリング方程式</vt:lpstr>
      <vt:lpstr>レンダリング方程式</vt:lpstr>
      <vt:lpstr>レンダリング方程式</vt:lpstr>
      <vt:lpstr>BRDF座標系</vt:lpstr>
      <vt:lpstr>BRDF座標系</vt:lpstr>
      <vt:lpstr>BRDF座標系</vt:lpstr>
      <vt:lpstr>BRDF座標系</vt:lpstr>
      <vt:lpstr>BRDF座標系</vt:lpstr>
      <vt:lpstr>V字型凹み</vt:lpstr>
      <vt:lpstr>シャドウィング</vt:lpstr>
      <vt:lpstr>マスキング</vt:lpstr>
      <vt:lpstr>相互反射</vt:lpstr>
      <vt:lpstr>シャドウィング</vt:lpstr>
      <vt:lpstr>シャドウィング</vt:lpstr>
      <vt:lpstr>V字型凹み</vt:lpstr>
      <vt:lpstr>シャドウイング，マスキングなし</vt:lpstr>
      <vt:lpstr>シャドウイング</vt:lpstr>
      <vt:lpstr>マスキング</vt:lpstr>
      <vt:lpstr>シャドウィング＋マスキング</vt:lpstr>
      <vt:lpstr>V字型凹み</vt:lpstr>
      <vt:lpstr>V字型凹み</vt:lpstr>
      <vt:lpstr>V字型凹み</vt:lpstr>
      <vt:lpstr>光線</vt:lpstr>
      <vt:lpstr>古典的レイトレーシング</vt:lpstr>
      <vt:lpstr>古典的レイトレーシング</vt:lpstr>
      <vt:lpstr>古典的レイトレーシング</vt:lpstr>
      <vt:lpstr>古典的レイトレーシング</vt:lpstr>
      <vt:lpstr>光線と球の交差</vt:lpstr>
      <vt:lpstr>光線と球の交差</vt:lpstr>
      <vt:lpstr>光線と球の交差</vt:lpstr>
      <vt:lpstr>光線と球の交差</vt:lpstr>
      <vt:lpstr>カメラ</vt:lpstr>
      <vt:lpstr>カメラ</vt:lpstr>
      <vt:lpstr>カメラ</vt:lpstr>
      <vt:lpstr>カメラ</vt:lpstr>
      <vt:lpstr>カメラ</vt:lpstr>
      <vt:lpstr>スーパーサンプリング</vt:lpstr>
      <vt:lpstr>反射ベクトル</vt:lpstr>
      <vt:lpstr>反射ベクトル Fuzz</vt:lpstr>
      <vt:lpstr>屈折</vt:lpstr>
      <vt:lpstr>四角形</vt:lpstr>
      <vt:lpstr>立体角と四角形の関係</vt:lpstr>
      <vt:lpstr>点と球体の</vt:lpstr>
      <vt:lpstr>レンダリング方程式：2点伝達</vt:lpstr>
      <vt:lpstr>レンダリング方程式：３点伝達</vt:lpstr>
      <vt:lpstr>球面幾何</vt:lpstr>
      <vt:lpstr>球面三角形の余弦定理</vt:lpstr>
      <vt:lpstr>球面三角形の余弦定理</vt:lpstr>
      <vt:lpstr>中間ベクトルの変数変換</vt:lpstr>
      <vt:lpstr>中間ベクトルの変数変換</vt:lpstr>
      <vt:lpstr>中間ベクトルの変数変換</vt:lpstr>
      <vt:lpstr>中間ベクトルの変数変換</vt:lpstr>
      <vt:lpstr>中間ベクトルの変数変換</vt:lpstr>
      <vt:lpstr>PowerPoint プレゼンテーション</vt:lpstr>
      <vt:lpstr>PowerPoint プレゼンテーション</vt:lpstr>
      <vt:lpstr>PowerPoint プレゼンテーション</vt:lpstr>
      <vt:lpstr>Smith Shadowing-Masking</vt:lpstr>
      <vt:lpstr>Smith Shadowing-Masking</vt:lpstr>
      <vt:lpstr>Smith Shadowing-Masking</vt:lpstr>
      <vt:lpstr>Smith Shadowing-Masking</vt:lpstr>
      <vt:lpstr>Smith Shadowing-Masking</vt:lpstr>
      <vt:lpstr>Smith Shadowing-Masking</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三角比</vt:lpstr>
      <vt:lpstr>加法定理</vt:lpstr>
      <vt:lpstr>加法定理</vt:lpstr>
      <vt:lpstr>加法定理</vt:lpstr>
      <vt:lpstr>加法定理</vt:lpstr>
      <vt:lpstr>加法定理</vt:lpstr>
      <vt:lpstr>加法定理</vt:lpstr>
      <vt:lpstr>加法定理</vt:lpstr>
      <vt:lpstr>加法定理</vt:lpstr>
      <vt:lpstr>加法定理</vt:lpstr>
      <vt:lpstr>微分</vt:lpstr>
      <vt:lpstr>極限 (sin h)/h</vt:lpstr>
      <vt:lpstr>極限 (sin h)/h</vt:lpstr>
      <vt:lpstr>極限 (sin h)/h</vt:lpstr>
      <vt:lpstr>極限 (sin h)/h</vt:lpstr>
      <vt:lpstr>極限 (sin h)/h</vt:lpstr>
      <vt:lpstr>極限 (sin h)/h</vt:lpstr>
      <vt:lpstr>面積</vt:lpstr>
      <vt:lpstr>面積</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フォトリアルの式</vt:lpstr>
      <vt:lpstr>フォトリアルの式</vt:lpstr>
      <vt:lpstr>フォトリアルの式</vt:lpstr>
      <vt:lpstr>フォトリアルの式</vt:lpstr>
      <vt:lpstr>フォトリアルの式</vt:lpstr>
      <vt:lpstr>立体角</vt:lpstr>
      <vt:lpstr>立体角</vt:lpstr>
      <vt:lpstr>立体角</vt:lpstr>
      <vt:lpstr>光度</vt:lpstr>
      <vt:lpstr>照度</vt:lpstr>
      <vt:lpstr>光束発散度</vt:lpstr>
      <vt:lpstr>入射角余弦の法則</vt:lpstr>
      <vt:lpstr>入射角余弦の法則</vt:lpstr>
      <vt:lpstr>輝度</vt:lpstr>
      <vt:lpstr>ランバートの余弦則</vt:lpstr>
      <vt:lpstr>ランバートの余弦則</vt:lpstr>
      <vt:lpstr>点光源</vt:lpstr>
      <vt:lpstr>点光源</vt:lpstr>
      <vt:lpstr>照度</vt:lpstr>
      <vt:lpstr>PowerPoint プレゼンテーション</vt:lpstr>
      <vt:lpstr>PowerPoint プレゼンテーション</vt:lpstr>
      <vt:lpstr>PowerPoint プレゼンテーション</vt:lpstr>
      <vt:lpstr>PowerPoint プレゼンテーション</vt:lpstr>
      <vt:lpstr>光の量（単位）の変換</vt:lpstr>
      <vt:lpstr>光の量（単位）の変換</vt:lpstr>
      <vt:lpstr>光の量（単位）の変換</vt:lpstr>
      <vt:lpstr>光度・輝度・照度</vt:lpstr>
      <vt:lpstr>光度・輝度・照度</vt:lpstr>
      <vt:lpstr>光度：光源から光束の放射</vt:lpstr>
      <vt:lpstr>照度：様々なところからある領域に入ってくる光束の集まり</vt:lpstr>
      <vt:lpstr>輝度：ある単位面積からある方向に放射される光束</vt:lpstr>
      <vt:lpstr>光度・照度・輝度の流れ</vt:lpstr>
      <vt:lpstr>平行光源</vt:lpstr>
      <vt:lpstr>点光源</vt:lpstr>
      <vt:lpstr>スポットライト</vt:lpstr>
      <vt:lpstr>面光源</vt:lpstr>
      <vt:lpstr>逆２乗の調整①</vt:lpstr>
      <vt:lpstr>逆２乗の調整②</vt:lpstr>
      <vt:lpstr>逆２乗の調整③</vt:lpstr>
      <vt:lpstr>凸レンズ①</vt:lpstr>
      <vt:lpstr>凸レンズ②</vt:lpstr>
      <vt:lpstr>凸レンズ①</vt:lpstr>
      <vt:lpstr>凸レンズ②</vt:lpstr>
      <vt:lpstr>焦点・焦点距離（凸レンズ）</vt:lpstr>
      <vt:lpstr>焦点・焦点距離（凹レンズ）</vt:lpstr>
      <vt:lpstr>焦点・焦点距離（凸レンズ）</vt:lpstr>
      <vt:lpstr>焦点・焦点距離（凸レンズ）</vt:lpstr>
      <vt:lpstr>焦点・焦点距離（凸レンズ）</vt:lpstr>
      <vt:lpstr>後側焦点・後側焦点距離</vt:lpstr>
      <vt:lpstr>後側焦点・後側焦点距離</vt:lpstr>
      <vt:lpstr>球面境界における屈折</vt:lpstr>
      <vt:lpstr>凸レンズによる結像</vt:lpstr>
      <vt:lpstr>後側焦点・後側焦点距離</vt:lpstr>
      <vt:lpstr>結像・共役</vt:lpstr>
      <vt:lpstr>凸レンズによる結像</vt:lpstr>
      <vt:lpstr>凸レンズによる結像</vt:lpstr>
      <vt:lpstr>凸レンズによる結像</vt:lpstr>
      <vt:lpstr>凸レンズによる結像</vt:lpstr>
      <vt:lpstr>凸レンズによる結像</vt:lpstr>
      <vt:lpstr>凸レンズによる結像</vt:lpstr>
      <vt:lpstr>Fナンバー</vt:lpstr>
      <vt:lpstr>絞りとボケの関係</vt:lpstr>
      <vt:lpstr>絞りとボケの関係</vt:lpstr>
      <vt:lpstr>被写界深度</vt:lpstr>
      <vt:lpstr>許容錯乱円径</vt:lpstr>
      <vt:lpstr>許容錯乱円径②</vt:lpstr>
      <vt:lpstr>許容錯乱円径②</vt:lpstr>
      <vt:lpstr>絞り・入射瞳・出射瞳</vt:lpstr>
      <vt:lpstr>凸レンズのベンディング</vt:lpstr>
      <vt:lpstr>点の回転</vt:lpstr>
      <vt:lpstr>点の回転</vt:lpstr>
      <vt:lpstr>透視投影</vt:lpstr>
      <vt:lpstr>透視投影</vt:lpstr>
      <vt:lpstr>透視投影</vt:lpstr>
      <vt:lpstr>点の回転</vt:lpstr>
      <vt:lpstr>パイプライン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2018-09-01T05:48:01Z</dcterms:created>
  <dcterms:modified xsi:type="dcterms:W3CDTF">2019-04-07T14:14:13Z</dcterms:modified>
</cp:coreProperties>
</file>